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Plus Jakarta Sans"/>
      <p:regular r:id="rId17"/>
      <p:bold r:id="rId18"/>
      <p:italic r:id="rId19"/>
      <p:boldItalic r:id="rId20"/>
    </p:embeddedFont>
    <p:embeddedFont>
      <p:font typeface="Plus Jakarta Sans SemiBold"/>
      <p:regular r:id="rId21"/>
      <p:bold r:id="rId22"/>
      <p:italic r:id="rId23"/>
      <p:boldItalic r:id="rId24"/>
    </p:embeddedFont>
    <p:embeddedFont>
      <p:font typeface="Plus Jakarta Sans Medium"/>
      <p:regular r:id="rId25"/>
      <p:bold r:id="rId26"/>
      <p:italic r:id="rId27"/>
      <p:boldItalic r:id="rId28"/>
    </p:embeddedFont>
    <p:embeddedFont>
      <p:font typeface="Plus Jakarta Sans Light"/>
      <p:regular r:id="rId29"/>
      <p:bold r:id="rId30"/>
      <p:italic r:id="rId31"/>
      <p:boldItalic r:id="rId32"/>
    </p:embeddedFont>
    <p:embeddedFont>
      <p:font typeface="Helvetica Neue"/>
      <p:regular r:id="rId33"/>
      <p:bold r:id="rId34"/>
      <p:italic r:id="rId35"/>
      <p:boldItalic r:id="rId36"/>
    </p:embeddedFont>
    <p:embeddedFont>
      <p:font typeface="Merriweather ExtraBold"/>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gAK6MppLe3cCMWgm96BhT0TBRt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lusJakartaSans-boldItalic.fntdata"/><Relationship Id="rId22" Type="http://schemas.openxmlformats.org/officeDocument/2006/relationships/font" Target="fonts/PlusJakartaSansSemiBold-bold.fntdata"/><Relationship Id="rId21" Type="http://schemas.openxmlformats.org/officeDocument/2006/relationships/font" Target="fonts/PlusJakartaSansSemiBold-regular.fntdata"/><Relationship Id="rId24" Type="http://schemas.openxmlformats.org/officeDocument/2006/relationships/font" Target="fonts/PlusJakartaSansSemiBold-boldItalic.fntdata"/><Relationship Id="rId23" Type="http://schemas.openxmlformats.org/officeDocument/2006/relationships/font" Target="fonts/PlusJakartaSans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lusJakartaSansMedium-bold.fntdata"/><Relationship Id="rId25" Type="http://schemas.openxmlformats.org/officeDocument/2006/relationships/font" Target="fonts/PlusJakartaSansMedium-regular.fntdata"/><Relationship Id="rId28" Type="http://schemas.openxmlformats.org/officeDocument/2006/relationships/font" Target="fonts/PlusJakartaSansMedium-boldItalic.fntdata"/><Relationship Id="rId27" Type="http://schemas.openxmlformats.org/officeDocument/2006/relationships/font" Target="fonts/PlusJakartaSans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lusJakartaSans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lusJakartaSansLight-italic.fntdata"/><Relationship Id="rId30" Type="http://schemas.openxmlformats.org/officeDocument/2006/relationships/font" Target="fonts/PlusJakartaSansLight-bold.fntdata"/><Relationship Id="rId11" Type="http://schemas.openxmlformats.org/officeDocument/2006/relationships/slide" Target="slides/slide7.xml"/><Relationship Id="rId33" Type="http://schemas.openxmlformats.org/officeDocument/2006/relationships/font" Target="fonts/HelveticaNeue-regular.fntdata"/><Relationship Id="rId10" Type="http://schemas.openxmlformats.org/officeDocument/2006/relationships/slide" Target="slides/slide6.xml"/><Relationship Id="rId32" Type="http://schemas.openxmlformats.org/officeDocument/2006/relationships/font" Target="fonts/PlusJakartaSansLight-boldItalic.fntdata"/><Relationship Id="rId13" Type="http://schemas.openxmlformats.org/officeDocument/2006/relationships/slide" Target="slides/slide9.xml"/><Relationship Id="rId35" Type="http://schemas.openxmlformats.org/officeDocument/2006/relationships/font" Target="fonts/HelveticaNeue-italic.fntdata"/><Relationship Id="rId12" Type="http://schemas.openxmlformats.org/officeDocument/2006/relationships/slide" Target="slides/slide8.xml"/><Relationship Id="rId34" Type="http://schemas.openxmlformats.org/officeDocument/2006/relationships/font" Target="fonts/HelveticaNeue-bold.fntdata"/><Relationship Id="rId15" Type="http://schemas.openxmlformats.org/officeDocument/2006/relationships/slide" Target="slides/slide11.xml"/><Relationship Id="rId37" Type="http://schemas.openxmlformats.org/officeDocument/2006/relationships/font" Target="fonts/MerriweatherExtraBold-bold.fntdata"/><Relationship Id="rId14" Type="http://schemas.openxmlformats.org/officeDocument/2006/relationships/slide" Target="slides/slide10.xml"/><Relationship Id="rId36" Type="http://schemas.openxmlformats.org/officeDocument/2006/relationships/font" Target="fonts/HelveticaNeue-boldItalic.fntdata"/><Relationship Id="rId17" Type="http://schemas.openxmlformats.org/officeDocument/2006/relationships/font" Target="fonts/PlusJakartaSans-regular.fntdata"/><Relationship Id="rId39" Type="http://customschemas.google.com/relationships/presentationmetadata" Target="metadata"/><Relationship Id="rId16" Type="http://schemas.openxmlformats.org/officeDocument/2006/relationships/slide" Target="slides/slide12.xml"/><Relationship Id="rId38" Type="http://schemas.openxmlformats.org/officeDocument/2006/relationships/font" Target="fonts/MerriweatherExtraBold-boldItalic.fntdata"/><Relationship Id="rId19" Type="http://schemas.openxmlformats.org/officeDocument/2006/relationships/font" Target="fonts/PlusJakartaSans-italic.fntdata"/><Relationship Id="rId18" Type="http://schemas.openxmlformats.org/officeDocument/2006/relationships/font" Target="fonts/PlusJakarta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lus Jakarta Sans Medium"/>
                <a:ea typeface="Plus Jakarta Sans Medium"/>
                <a:cs typeface="Plus Jakarta Sans Medium"/>
                <a:sym typeface="Plus Jakarta Sans Medium"/>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Plus Jakarta Sans Medium"/>
                <a:ea typeface="Plus Jakarta Sans Medium"/>
                <a:cs typeface="Plus Jakarta Sans Medium"/>
                <a:sym typeface="Plus Jakarta Sans Medium"/>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lus Jakarta Sans Medium"/>
                <a:ea typeface="Plus Jakarta Sans Medium"/>
                <a:cs typeface="Plus Jakarta Sans Medium"/>
                <a:sym typeface="Plus Jakarta Sans Medium"/>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lus Jakarta Sans Medium"/>
                <a:ea typeface="Plus Jakarta Sans Medium"/>
                <a:cs typeface="Plus Jakarta Sans Medium"/>
                <a:sym typeface="Plus Jakarta Sans Medium"/>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lus Jakarta Sans Medium"/>
                <a:ea typeface="Plus Jakarta Sans Medium"/>
                <a:cs typeface="Plus Jakarta Sans Medium"/>
                <a:sym typeface="Plus Jakarta Sans Medium"/>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lus Jakarta Sans Medium"/>
                <a:ea typeface="Plus Jakarta Sans Medium"/>
                <a:cs typeface="Plus Jakarta Sans Medium"/>
                <a:sym typeface="Plus Jakarta Sans Medium"/>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lus Jakarta Sans Medium"/>
                <a:ea typeface="Plus Jakarta Sans Medium"/>
                <a:cs typeface="Plus Jakarta Sans Medium"/>
                <a:sym typeface="Plus Jakarta Sans Medium"/>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Plus Jakarta Sans Medium"/>
                <a:ea typeface="Plus Jakarta Sans Medium"/>
                <a:cs typeface="Plus Jakarta Sans Medium"/>
                <a:sym typeface="Plus Jakarta Sans Medium"/>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Plus Jakarta Sans Medium"/>
                <a:ea typeface="Plus Jakarta Sans Medium"/>
                <a:cs typeface="Plus Jakarta Sans Medium"/>
                <a:sym typeface="Plus Jakarta Sans Medium"/>
              </a:rPr>
              <a:t>‹#›</a:t>
            </a:fld>
            <a:endParaRPr b="0" i="0" sz="1200" u="none" cap="none" strike="noStrike">
              <a:solidFill>
                <a:schemeClr val="dk1"/>
              </a:solidFill>
              <a:latin typeface="Plus Jakarta Sans Medium"/>
              <a:ea typeface="Plus Jakarta Sans Medium"/>
              <a:cs typeface="Plus Jakarta Sans Medium"/>
              <a:sym typeface="Plus Jakarta Sans Medium"/>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4066924512ad53eb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066924512ad53eb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4066924512ad53eb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4066924512ad53eb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066924512ad53eb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4066924512ad53eb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3f31bbba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3f31bbba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2e3f31bbba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3f31bbba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e3f31bbba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e3f31bbba0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3f31bbba0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e3f31bbba0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e3f31bbba0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3f31bbba0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e3f31bbba0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Third Party Risk Management or Supply Chain Security got together and had a baby with Freddy Krueger</a:t>
            </a:r>
            <a:endParaRPr/>
          </a:p>
        </p:txBody>
      </p:sp>
      <p:sp>
        <p:nvSpPr>
          <p:cNvPr id="211" name="Google Shape;211;g2e3f31bbba0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3f31bbba0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3f31bbba0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2e3f31bbba0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edf8c971c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edf8c971c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33edf8c971c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4066924512ad53eb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066924512ad53eb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Well - what we have to </a:t>
            </a:r>
            <a:r>
              <a:rPr lang="en-US"/>
              <a:t>remember</a:t>
            </a:r>
            <a:r>
              <a:rPr lang="en-US"/>
              <a:t> about AI is that the great philosopher, Ricky Bobby has shown us the way… </a:t>
            </a:r>
            <a:endParaRPr/>
          </a:p>
          <a:p>
            <a:pPr indent="0" lvl="0" marL="0" rtl="0" algn="l">
              <a:spcBef>
                <a:spcPts val="0"/>
              </a:spcBef>
              <a:spcAft>
                <a:spcPts val="0"/>
              </a:spcAft>
              <a:buNone/>
            </a:pPr>
            <a:r>
              <a:t/>
            </a:r>
            <a:endParaRPr/>
          </a:p>
        </p:txBody>
      </p:sp>
      <p:sp>
        <p:nvSpPr>
          <p:cNvPr id="243" name="Google Shape;243;g4066924512ad53eb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4066924512ad53eb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066924512ad53eb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4066924512ad53eb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spTree>
      <p:nvGrpSpPr>
        <p:cNvPr id="16" name="Shape 16"/>
        <p:cNvGrpSpPr/>
        <p:nvPr/>
      </p:nvGrpSpPr>
      <p:grpSpPr>
        <a:xfrm>
          <a:off x="0" y="0"/>
          <a:ext cx="0" cy="0"/>
          <a:chOff x="0" y="0"/>
          <a:chExt cx="0" cy="0"/>
        </a:xfrm>
      </p:grpSpPr>
      <p:pic>
        <p:nvPicPr>
          <p:cNvPr id="17" name="Google Shape;17;p3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 name="Google Shape;18;p37"/>
          <p:cNvSpPr txBox="1"/>
          <p:nvPr>
            <p:ph type="ctrTitle"/>
          </p:nvPr>
        </p:nvSpPr>
        <p:spPr>
          <a:xfrm>
            <a:off x="1419903" y="2197750"/>
            <a:ext cx="9352195" cy="198240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000"/>
              <a:buFont typeface="Plus Jakarta Sans SemiBold"/>
              <a:buNone/>
              <a:defRPr b="1" i="0" sz="4000">
                <a:solidFill>
                  <a:schemeClr val="lt1"/>
                </a:solidFill>
                <a:latin typeface="Plus Jakarta Sans SemiBold"/>
                <a:ea typeface="Plus Jakarta Sans SemiBold"/>
                <a:cs typeface="Plus Jakarta Sans SemiBold"/>
                <a:sym typeface="Plus Jakarta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7"/>
          <p:cNvSpPr txBox="1"/>
          <p:nvPr>
            <p:ph idx="1" type="subTitle"/>
          </p:nvPr>
        </p:nvSpPr>
        <p:spPr>
          <a:xfrm>
            <a:off x="1419903" y="4372087"/>
            <a:ext cx="9352195" cy="133201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accent3"/>
              </a:buClr>
              <a:buSzPts val="1800"/>
              <a:buNone/>
              <a:defRPr sz="1800">
                <a:solidFill>
                  <a:schemeClr val="accent3"/>
                </a:solidFill>
                <a:latin typeface="Plus Jakarta Sans Light"/>
                <a:ea typeface="Plus Jakarta Sans Light"/>
                <a:cs typeface="Plus Jakarta Sans Light"/>
                <a:sym typeface="Plus Jakarta Sans Light"/>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0" name="Google Shape;20;p37"/>
          <p:cNvPicPr preferRelativeResize="0"/>
          <p:nvPr/>
        </p:nvPicPr>
        <p:blipFill rotWithShape="1">
          <a:blip r:embed="rId3">
            <a:alphaModFix/>
          </a:blip>
          <a:srcRect b="0" l="0" r="0" t="0"/>
          <a:stretch/>
        </p:blipFill>
        <p:spPr>
          <a:xfrm>
            <a:off x="1357398" y="671303"/>
            <a:ext cx="3924300" cy="965200"/>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3">
  <p:cSld name="Title - Dark 3">
    <p:spTree>
      <p:nvGrpSpPr>
        <p:cNvPr id="86" name="Shape 86"/>
        <p:cNvGrpSpPr/>
        <p:nvPr/>
      </p:nvGrpSpPr>
      <p:grpSpPr>
        <a:xfrm>
          <a:off x="0" y="0"/>
          <a:ext cx="0" cy="0"/>
          <a:chOff x="0" y="0"/>
          <a:chExt cx="0" cy="0"/>
        </a:xfrm>
      </p:grpSpPr>
      <p:pic>
        <p:nvPicPr>
          <p:cNvPr id="87" name="Google Shape;87;p4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8" name="Google Shape;88;p40"/>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40"/>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90" name="Google Shape;90;p40"/>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 </a:t>
            </a:r>
            <a:endParaRPr b="0" i="0" sz="1400" u="none" cap="none" strike="noStrike">
              <a:solidFill>
                <a:srgbClr val="000000"/>
              </a:solidFill>
              <a:latin typeface="Arial"/>
              <a:ea typeface="Arial"/>
              <a:cs typeface="Arial"/>
              <a:sym typeface="Arial"/>
            </a:endParaRPr>
          </a:p>
        </p:txBody>
      </p:sp>
      <p:pic>
        <p:nvPicPr>
          <p:cNvPr id="91" name="Google Shape;91;p40"/>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
        <p:nvSpPr>
          <p:cNvPr id="92" name="Google Shape;92;p40"/>
          <p:cNvSpPr/>
          <p:nvPr/>
        </p:nvSpPr>
        <p:spPr>
          <a:xfrm>
            <a:off x="0" y="0"/>
            <a:ext cx="12192000" cy="1077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Dark 1">
  <p:cSld name="2 Column - Dark 1">
    <p:spTree>
      <p:nvGrpSpPr>
        <p:cNvPr id="93" name="Shape 93"/>
        <p:cNvGrpSpPr/>
        <p:nvPr/>
      </p:nvGrpSpPr>
      <p:grpSpPr>
        <a:xfrm>
          <a:off x="0" y="0"/>
          <a:ext cx="0" cy="0"/>
          <a:chOff x="0" y="0"/>
          <a:chExt cx="0" cy="0"/>
        </a:xfrm>
      </p:grpSpPr>
      <p:pic>
        <p:nvPicPr>
          <p:cNvPr id="94" name="Google Shape;94;p4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5" name="Google Shape;95;p41"/>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1"/>
          <p:cNvSpPr txBox="1"/>
          <p:nvPr>
            <p:ph idx="1" type="body"/>
          </p:nvPr>
        </p:nvSpPr>
        <p:spPr>
          <a:xfrm>
            <a:off x="838200" y="1673429"/>
            <a:ext cx="5181600" cy="458706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lt1"/>
              </a:buClr>
              <a:buSzPts val="2000"/>
              <a:buChar char="•"/>
              <a:defRPr sz="2000">
                <a:solidFill>
                  <a:schemeClr val="lt1"/>
                </a:solidFill>
              </a:defRPr>
            </a:lvl1pPr>
            <a:lvl2pPr indent="-342900" lvl="1" marL="914400" algn="l">
              <a:lnSpc>
                <a:spcPct val="100000"/>
              </a:lnSpc>
              <a:spcBef>
                <a:spcPts val="500"/>
              </a:spcBef>
              <a:spcAft>
                <a:spcPts val="0"/>
              </a:spcAft>
              <a:buClr>
                <a:schemeClr val="lt1"/>
              </a:buClr>
              <a:buSzPts val="1800"/>
              <a:buChar char="•"/>
              <a:defRPr sz="1800">
                <a:solidFill>
                  <a:schemeClr val="lt1"/>
                </a:solidFill>
              </a:defRPr>
            </a:lvl2pPr>
            <a:lvl3pPr indent="-330200" lvl="2" marL="1371600" algn="l">
              <a:lnSpc>
                <a:spcPct val="100000"/>
              </a:lnSpc>
              <a:spcBef>
                <a:spcPts val="500"/>
              </a:spcBef>
              <a:spcAft>
                <a:spcPts val="0"/>
              </a:spcAft>
              <a:buClr>
                <a:schemeClr val="lt1"/>
              </a:buClr>
              <a:buSzPts val="1600"/>
              <a:buChar char="•"/>
              <a:defRPr sz="1600">
                <a:solidFill>
                  <a:schemeClr val="lt1"/>
                </a:solidFill>
              </a:defRPr>
            </a:lvl3pPr>
            <a:lvl4pPr indent="-317500" lvl="3" marL="1828800" algn="l">
              <a:lnSpc>
                <a:spcPct val="100000"/>
              </a:lnSpc>
              <a:spcBef>
                <a:spcPts val="500"/>
              </a:spcBef>
              <a:spcAft>
                <a:spcPts val="0"/>
              </a:spcAft>
              <a:buClr>
                <a:schemeClr val="lt1"/>
              </a:buClr>
              <a:buSzPts val="1400"/>
              <a:buChar char="•"/>
              <a:defRPr sz="1400">
                <a:solidFill>
                  <a:schemeClr val="lt1"/>
                </a:solidFill>
              </a:defRPr>
            </a:lvl4pPr>
            <a:lvl5pPr indent="-317500" lvl="4" marL="2286000" algn="l">
              <a:lnSpc>
                <a:spcPct val="10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41"/>
          <p:cNvSpPr txBox="1"/>
          <p:nvPr>
            <p:ph idx="2" type="body"/>
          </p:nvPr>
        </p:nvSpPr>
        <p:spPr>
          <a:xfrm>
            <a:off x="6172200" y="1673429"/>
            <a:ext cx="5181600" cy="458706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lt1"/>
              </a:buClr>
              <a:buSzPts val="2000"/>
              <a:buChar char="•"/>
              <a:defRPr sz="2000">
                <a:solidFill>
                  <a:schemeClr val="lt1"/>
                </a:solidFill>
              </a:defRPr>
            </a:lvl1pPr>
            <a:lvl2pPr indent="-342900" lvl="1" marL="914400" algn="l">
              <a:lnSpc>
                <a:spcPct val="100000"/>
              </a:lnSpc>
              <a:spcBef>
                <a:spcPts val="500"/>
              </a:spcBef>
              <a:spcAft>
                <a:spcPts val="0"/>
              </a:spcAft>
              <a:buClr>
                <a:schemeClr val="lt1"/>
              </a:buClr>
              <a:buSzPts val="1800"/>
              <a:buChar char="•"/>
              <a:defRPr sz="1800">
                <a:solidFill>
                  <a:schemeClr val="lt1"/>
                </a:solidFill>
              </a:defRPr>
            </a:lvl2pPr>
            <a:lvl3pPr indent="-330200" lvl="2" marL="1371600" algn="l">
              <a:lnSpc>
                <a:spcPct val="100000"/>
              </a:lnSpc>
              <a:spcBef>
                <a:spcPts val="500"/>
              </a:spcBef>
              <a:spcAft>
                <a:spcPts val="0"/>
              </a:spcAft>
              <a:buClr>
                <a:schemeClr val="lt1"/>
              </a:buClr>
              <a:buSzPts val="1600"/>
              <a:buChar char="•"/>
              <a:defRPr sz="1600">
                <a:solidFill>
                  <a:schemeClr val="lt1"/>
                </a:solidFill>
              </a:defRPr>
            </a:lvl3pPr>
            <a:lvl4pPr indent="-317500" lvl="3" marL="1828800" algn="l">
              <a:lnSpc>
                <a:spcPct val="100000"/>
              </a:lnSpc>
              <a:spcBef>
                <a:spcPts val="500"/>
              </a:spcBef>
              <a:spcAft>
                <a:spcPts val="0"/>
              </a:spcAft>
              <a:buClr>
                <a:schemeClr val="lt1"/>
              </a:buClr>
              <a:buSzPts val="1400"/>
              <a:buChar char="•"/>
              <a:defRPr sz="1400">
                <a:solidFill>
                  <a:schemeClr val="lt1"/>
                </a:solidFill>
              </a:defRPr>
            </a:lvl4pPr>
            <a:lvl5pPr indent="-317500" lvl="4" marL="2286000" algn="l">
              <a:lnSpc>
                <a:spcPct val="10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41"/>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99" name="Google Shape;99;p41"/>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 </a:t>
            </a:r>
            <a:endParaRPr sz="700">
              <a:solidFill>
                <a:schemeClr val="lt1"/>
              </a:solidFill>
              <a:latin typeface="Plus Jakarta Sans Light"/>
              <a:ea typeface="Plus Jakarta Sans Light"/>
              <a:cs typeface="Plus Jakarta Sans Light"/>
              <a:sym typeface="Plus Jakarta Sans Light"/>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lt1"/>
              </a:solidFill>
              <a:latin typeface="Plus Jakarta Sans Light"/>
              <a:ea typeface="Plus Jakarta Sans Light"/>
              <a:cs typeface="Plus Jakarta Sans Light"/>
              <a:sym typeface="Plus Jakarta Sans Light"/>
            </a:endParaRPr>
          </a:p>
        </p:txBody>
      </p:sp>
      <p:pic>
        <p:nvPicPr>
          <p:cNvPr id="100" name="Google Shape;100;p41"/>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
        <p:nvSpPr>
          <p:cNvPr id="101" name="Google Shape;101;p41"/>
          <p:cNvSpPr/>
          <p:nvPr/>
        </p:nvSpPr>
        <p:spPr>
          <a:xfrm>
            <a:off x="0" y="0"/>
            <a:ext cx="12192000" cy="1077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 Dark 1">
  <p:cSld name="3 Column - Dark 1">
    <p:spTree>
      <p:nvGrpSpPr>
        <p:cNvPr id="102" name="Shape 102"/>
        <p:cNvGrpSpPr/>
        <p:nvPr/>
      </p:nvGrpSpPr>
      <p:grpSpPr>
        <a:xfrm>
          <a:off x="0" y="0"/>
          <a:ext cx="0" cy="0"/>
          <a:chOff x="0" y="0"/>
          <a:chExt cx="0" cy="0"/>
        </a:xfrm>
      </p:grpSpPr>
      <p:pic>
        <p:nvPicPr>
          <p:cNvPr id="103" name="Google Shape;103;p4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4" name="Google Shape;104;p42"/>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42"/>
          <p:cNvSpPr txBox="1"/>
          <p:nvPr>
            <p:ph idx="1" type="body"/>
          </p:nvPr>
        </p:nvSpPr>
        <p:spPr>
          <a:xfrm>
            <a:off x="838200" y="1673429"/>
            <a:ext cx="3286290" cy="458706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lt1"/>
              </a:buClr>
              <a:buSzPts val="2000"/>
              <a:buChar char="•"/>
              <a:defRPr sz="2000">
                <a:solidFill>
                  <a:schemeClr val="lt1"/>
                </a:solidFill>
              </a:defRPr>
            </a:lvl1pPr>
            <a:lvl2pPr indent="-342900" lvl="1" marL="914400" algn="l">
              <a:lnSpc>
                <a:spcPct val="100000"/>
              </a:lnSpc>
              <a:spcBef>
                <a:spcPts val="500"/>
              </a:spcBef>
              <a:spcAft>
                <a:spcPts val="0"/>
              </a:spcAft>
              <a:buClr>
                <a:schemeClr val="lt1"/>
              </a:buClr>
              <a:buSzPts val="1800"/>
              <a:buChar char="•"/>
              <a:defRPr sz="1800">
                <a:solidFill>
                  <a:schemeClr val="lt1"/>
                </a:solidFill>
              </a:defRPr>
            </a:lvl2pPr>
            <a:lvl3pPr indent="-330200" lvl="2" marL="1371600" algn="l">
              <a:lnSpc>
                <a:spcPct val="100000"/>
              </a:lnSpc>
              <a:spcBef>
                <a:spcPts val="500"/>
              </a:spcBef>
              <a:spcAft>
                <a:spcPts val="0"/>
              </a:spcAft>
              <a:buClr>
                <a:schemeClr val="lt1"/>
              </a:buClr>
              <a:buSzPts val="1600"/>
              <a:buChar char="•"/>
              <a:defRPr sz="1600">
                <a:solidFill>
                  <a:schemeClr val="lt1"/>
                </a:solidFill>
              </a:defRPr>
            </a:lvl3pPr>
            <a:lvl4pPr indent="-317500" lvl="3" marL="1828800" algn="l">
              <a:lnSpc>
                <a:spcPct val="100000"/>
              </a:lnSpc>
              <a:spcBef>
                <a:spcPts val="500"/>
              </a:spcBef>
              <a:spcAft>
                <a:spcPts val="0"/>
              </a:spcAft>
              <a:buClr>
                <a:schemeClr val="lt1"/>
              </a:buClr>
              <a:buSzPts val="1400"/>
              <a:buChar char="•"/>
              <a:defRPr sz="1400">
                <a:solidFill>
                  <a:schemeClr val="lt1"/>
                </a:solidFill>
              </a:defRPr>
            </a:lvl4pPr>
            <a:lvl5pPr indent="-317500" lvl="4" marL="2286000" algn="l">
              <a:lnSpc>
                <a:spcPct val="10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42"/>
          <p:cNvSpPr txBox="1"/>
          <p:nvPr>
            <p:ph idx="2" type="body"/>
          </p:nvPr>
        </p:nvSpPr>
        <p:spPr>
          <a:xfrm>
            <a:off x="4452856" y="1673429"/>
            <a:ext cx="3286290" cy="458706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lt1"/>
              </a:buClr>
              <a:buSzPts val="2000"/>
              <a:buChar char="•"/>
              <a:defRPr sz="2000">
                <a:solidFill>
                  <a:schemeClr val="lt1"/>
                </a:solidFill>
              </a:defRPr>
            </a:lvl1pPr>
            <a:lvl2pPr indent="-342900" lvl="1" marL="914400" algn="l">
              <a:lnSpc>
                <a:spcPct val="100000"/>
              </a:lnSpc>
              <a:spcBef>
                <a:spcPts val="500"/>
              </a:spcBef>
              <a:spcAft>
                <a:spcPts val="0"/>
              </a:spcAft>
              <a:buClr>
                <a:schemeClr val="lt1"/>
              </a:buClr>
              <a:buSzPts val="1800"/>
              <a:buChar char="•"/>
              <a:defRPr sz="1800">
                <a:solidFill>
                  <a:schemeClr val="lt1"/>
                </a:solidFill>
              </a:defRPr>
            </a:lvl2pPr>
            <a:lvl3pPr indent="-330200" lvl="2" marL="1371600" algn="l">
              <a:lnSpc>
                <a:spcPct val="100000"/>
              </a:lnSpc>
              <a:spcBef>
                <a:spcPts val="500"/>
              </a:spcBef>
              <a:spcAft>
                <a:spcPts val="0"/>
              </a:spcAft>
              <a:buClr>
                <a:schemeClr val="lt1"/>
              </a:buClr>
              <a:buSzPts val="1600"/>
              <a:buChar char="•"/>
              <a:defRPr sz="1600">
                <a:solidFill>
                  <a:schemeClr val="lt1"/>
                </a:solidFill>
              </a:defRPr>
            </a:lvl3pPr>
            <a:lvl4pPr indent="-317500" lvl="3" marL="1828800" algn="l">
              <a:lnSpc>
                <a:spcPct val="100000"/>
              </a:lnSpc>
              <a:spcBef>
                <a:spcPts val="500"/>
              </a:spcBef>
              <a:spcAft>
                <a:spcPts val="0"/>
              </a:spcAft>
              <a:buClr>
                <a:schemeClr val="lt1"/>
              </a:buClr>
              <a:buSzPts val="1400"/>
              <a:buChar char="•"/>
              <a:defRPr sz="1400">
                <a:solidFill>
                  <a:schemeClr val="lt1"/>
                </a:solidFill>
              </a:defRPr>
            </a:lvl4pPr>
            <a:lvl5pPr indent="-317500" lvl="4" marL="2286000" algn="l">
              <a:lnSpc>
                <a:spcPct val="10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42"/>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108" name="Google Shape;108;p42"/>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 </a:t>
            </a:r>
            <a:endParaRPr b="0" i="0" sz="1400" u="none" cap="none" strike="noStrike">
              <a:solidFill>
                <a:srgbClr val="000000"/>
              </a:solidFill>
              <a:latin typeface="Arial"/>
              <a:ea typeface="Arial"/>
              <a:cs typeface="Arial"/>
              <a:sym typeface="Arial"/>
            </a:endParaRPr>
          </a:p>
        </p:txBody>
      </p:sp>
      <p:pic>
        <p:nvPicPr>
          <p:cNvPr id="109" name="Google Shape;109;p42"/>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
        <p:nvSpPr>
          <p:cNvPr id="110" name="Google Shape;110;p42"/>
          <p:cNvSpPr txBox="1"/>
          <p:nvPr>
            <p:ph idx="3" type="body"/>
          </p:nvPr>
        </p:nvSpPr>
        <p:spPr>
          <a:xfrm>
            <a:off x="8067512" y="1673429"/>
            <a:ext cx="3286290" cy="458706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lt1"/>
              </a:buClr>
              <a:buSzPts val="2000"/>
              <a:buChar char="•"/>
              <a:defRPr sz="2000">
                <a:solidFill>
                  <a:schemeClr val="lt1"/>
                </a:solidFill>
              </a:defRPr>
            </a:lvl1pPr>
            <a:lvl2pPr indent="-342900" lvl="1" marL="914400" algn="l">
              <a:lnSpc>
                <a:spcPct val="100000"/>
              </a:lnSpc>
              <a:spcBef>
                <a:spcPts val="500"/>
              </a:spcBef>
              <a:spcAft>
                <a:spcPts val="0"/>
              </a:spcAft>
              <a:buClr>
                <a:schemeClr val="lt1"/>
              </a:buClr>
              <a:buSzPts val="1800"/>
              <a:buChar char="•"/>
              <a:defRPr sz="1800">
                <a:solidFill>
                  <a:schemeClr val="lt1"/>
                </a:solidFill>
              </a:defRPr>
            </a:lvl2pPr>
            <a:lvl3pPr indent="-330200" lvl="2" marL="1371600" algn="l">
              <a:lnSpc>
                <a:spcPct val="100000"/>
              </a:lnSpc>
              <a:spcBef>
                <a:spcPts val="500"/>
              </a:spcBef>
              <a:spcAft>
                <a:spcPts val="0"/>
              </a:spcAft>
              <a:buClr>
                <a:schemeClr val="lt1"/>
              </a:buClr>
              <a:buSzPts val="1600"/>
              <a:buChar char="•"/>
              <a:defRPr sz="1600">
                <a:solidFill>
                  <a:schemeClr val="lt1"/>
                </a:solidFill>
              </a:defRPr>
            </a:lvl3pPr>
            <a:lvl4pPr indent="-317500" lvl="3" marL="1828800" algn="l">
              <a:lnSpc>
                <a:spcPct val="100000"/>
              </a:lnSpc>
              <a:spcBef>
                <a:spcPts val="500"/>
              </a:spcBef>
              <a:spcAft>
                <a:spcPts val="0"/>
              </a:spcAft>
              <a:buClr>
                <a:schemeClr val="lt1"/>
              </a:buClr>
              <a:buSzPts val="1400"/>
              <a:buChar char="•"/>
              <a:defRPr sz="1400">
                <a:solidFill>
                  <a:schemeClr val="lt1"/>
                </a:solidFill>
              </a:defRPr>
            </a:lvl4pPr>
            <a:lvl5pPr indent="-317500" lvl="4" marL="2286000" algn="l">
              <a:lnSpc>
                <a:spcPct val="10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42"/>
          <p:cNvSpPr/>
          <p:nvPr/>
        </p:nvSpPr>
        <p:spPr>
          <a:xfrm>
            <a:off x="0" y="0"/>
            <a:ext cx="12192000" cy="1077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2 Column - Dark 1">
  <p:cSld name="1_2 Column - Dark 1">
    <p:spTree>
      <p:nvGrpSpPr>
        <p:cNvPr id="112" name="Shape 112"/>
        <p:cNvGrpSpPr/>
        <p:nvPr/>
      </p:nvGrpSpPr>
      <p:grpSpPr>
        <a:xfrm>
          <a:off x="0" y="0"/>
          <a:ext cx="0" cy="0"/>
          <a:chOff x="0" y="0"/>
          <a:chExt cx="0" cy="0"/>
        </a:xfrm>
      </p:grpSpPr>
      <p:pic>
        <p:nvPicPr>
          <p:cNvPr id="113" name="Google Shape;113;p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4" name="Google Shape;114;p43"/>
          <p:cNvSpPr/>
          <p:nvPr/>
        </p:nvSpPr>
        <p:spPr>
          <a:xfrm>
            <a:off x="6172200" y="1673429"/>
            <a:ext cx="5181600" cy="460891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
        <p:nvSpPr>
          <p:cNvPr id="115" name="Google Shape;115;p43"/>
          <p:cNvSpPr/>
          <p:nvPr/>
        </p:nvSpPr>
        <p:spPr>
          <a:xfrm>
            <a:off x="838200" y="1673429"/>
            <a:ext cx="5181600" cy="460891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
        <p:nvSpPr>
          <p:cNvPr id="116" name="Google Shape;116;p43"/>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43"/>
          <p:cNvSpPr txBox="1"/>
          <p:nvPr>
            <p:ph idx="1" type="body"/>
          </p:nvPr>
        </p:nvSpPr>
        <p:spPr>
          <a:xfrm>
            <a:off x="889000" y="1768343"/>
            <a:ext cx="5130800" cy="4514004"/>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lt1"/>
              </a:buClr>
              <a:buSzPts val="2000"/>
              <a:buChar char="•"/>
              <a:defRPr sz="2000">
                <a:solidFill>
                  <a:schemeClr val="lt1"/>
                </a:solidFill>
              </a:defRPr>
            </a:lvl1pPr>
            <a:lvl2pPr indent="-342900" lvl="1" marL="914400" algn="l">
              <a:lnSpc>
                <a:spcPct val="100000"/>
              </a:lnSpc>
              <a:spcBef>
                <a:spcPts val="500"/>
              </a:spcBef>
              <a:spcAft>
                <a:spcPts val="0"/>
              </a:spcAft>
              <a:buClr>
                <a:schemeClr val="lt1"/>
              </a:buClr>
              <a:buSzPts val="1800"/>
              <a:buChar char="•"/>
              <a:defRPr sz="1800">
                <a:solidFill>
                  <a:schemeClr val="lt1"/>
                </a:solidFill>
              </a:defRPr>
            </a:lvl2pPr>
            <a:lvl3pPr indent="-330200" lvl="2" marL="1371600" algn="l">
              <a:lnSpc>
                <a:spcPct val="100000"/>
              </a:lnSpc>
              <a:spcBef>
                <a:spcPts val="500"/>
              </a:spcBef>
              <a:spcAft>
                <a:spcPts val="0"/>
              </a:spcAft>
              <a:buClr>
                <a:schemeClr val="lt1"/>
              </a:buClr>
              <a:buSzPts val="1600"/>
              <a:buChar char="•"/>
              <a:defRPr sz="1600">
                <a:solidFill>
                  <a:schemeClr val="lt1"/>
                </a:solidFill>
              </a:defRPr>
            </a:lvl3pPr>
            <a:lvl4pPr indent="-317500" lvl="3" marL="1828800" algn="l">
              <a:lnSpc>
                <a:spcPct val="100000"/>
              </a:lnSpc>
              <a:spcBef>
                <a:spcPts val="500"/>
              </a:spcBef>
              <a:spcAft>
                <a:spcPts val="0"/>
              </a:spcAft>
              <a:buClr>
                <a:schemeClr val="lt1"/>
              </a:buClr>
              <a:buSzPts val="1400"/>
              <a:buChar char="•"/>
              <a:defRPr sz="1400">
                <a:solidFill>
                  <a:schemeClr val="lt1"/>
                </a:solidFill>
              </a:defRPr>
            </a:lvl4pPr>
            <a:lvl5pPr indent="-317500" lvl="4" marL="2286000" algn="l">
              <a:lnSpc>
                <a:spcPct val="10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43"/>
          <p:cNvSpPr txBox="1"/>
          <p:nvPr>
            <p:ph idx="2" type="body"/>
          </p:nvPr>
        </p:nvSpPr>
        <p:spPr>
          <a:xfrm>
            <a:off x="6223000" y="1768343"/>
            <a:ext cx="5130800" cy="4514004"/>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lt1"/>
              </a:buClr>
              <a:buSzPts val="2000"/>
              <a:buChar char="•"/>
              <a:defRPr sz="2000">
                <a:solidFill>
                  <a:schemeClr val="lt1"/>
                </a:solidFill>
              </a:defRPr>
            </a:lvl1pPr>
            <a:lvl2pPr indent="-342900" lvl="1" marL="914400" algn="l">
              <a:lnSpc>
                <a:spcPct val="100000"/>
              </a:lnSpc>
              <a:spcBef>
                <a:spcPts val="500"/>
              </a:spcBef>
              <a:spcAft>
                <a:spcPts val="0"/>
              </a:spcAft>
              <a:buClr>
                <a:schemeClr val="lt1"/>
              </a:buClr>
              <a:buSzPts val="1800"/>
              <a:buChar char="•"/>
              <a:defRPr sz="1800">
                <a:solidFill>
                  <a:schemeClr val="lt1"/>
                </a:solidFill>
              </a:defRPr>
            </a:lvl2pPr>
            <a:lvl3pPr indent="-330200" lvl="2" marL="1371600" algn="l">
              <a:lnSpc>
                <a:spcPct val="100000"/>
              </a:lnSpc>
              <a:spcBef>
                <a:spcPts val="500"/>
              </a:spcBef>
              <a:spcAft>
                <a:spcPts val="0"/>
              </a:spcAft>
              <a:buClr>
                <a:schemeClr val="lt1"/>
              </a:buClr>
              <a:buSzPts val="1600"/>
              <a:buChar char="•"/>
              <a:defRPr sz="1600">
                <a:solidFill>
                  <a:schemeClr val="lt1"/>
                </a:solidFill>
              </a:defRPr>
            </a:lvl3pPr>
            <a:lvl4pPr indent="-317500" lvl="3" marL="1828800" algn="l">
              <a:lnSpc>
                <a:spcPct val="100000"/>
              </a:lnSpc>
              <a:spcBef>
                <a:spcPts val="500"/>
              </a:spcBef>
              <a:spcAft>
                <a:spcPts val="0"/>
              </a:spcAft>
              <a:buClr>
                <a:schemeClr val="lt1"/>
              </a:buClr>
              <a:buSzPts val="1400"/>
              <a:buChar char="•"/>
              <a:defRPr sz="1400">
                <a:solidFill>
                  <a:schemeClr val="lt1"/>
                </a:solidFill>
              </a:defRPr>
            </a:lvl4pPr>
            <a:lvl5pPr indent="-317500" lvl="4" marL="2286000" algn="l">
              <a:lnSpc>
                <a:spcPct val="10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43"/>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120" name="Google Shape;120;p43"/>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 </a:t>
            </a:r>
            <a:endParaRPr b="0" i="0" sz="1400" u="none" cap="none" strike="noStrike">
              <a:solidFill>
                <a:srgbClr val="000000"/>
              </a:solidFill>
              <a:latin typeface="Arial"/>
              <a:ea typeface="Arial"/>
              <a:cs typeface="Arial"/>
              <a:sym typeface="Arial"/>
            </a:endParaRPr>
          </a:p>
        </p:txBody>
      </p:sp>
      <p:pic>
        <p:nvPicPr>
          <p:cNvPr id="121" name="Google Shape;121;p43"/>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
        <p:nvSpPr>
          <p:cNvPr id="122" name="Google Shape;122;p43"/>
          <p:cNvSpPr/>
          <p:nvPr/>
        </p:nvSpPr>
        <p:spPr>
          <a:xfrm>
            <a:off x="0" y="0"/>
            <a:ext cx="12192000" cy="1077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cxnSp>
        <p:nvCxnSpPr>
          <p:cNvPr id="123" name="Google Shape;123;p43"/>
          <p:cNvCxnSpPr/>
          <p:nvPr/>
        </p:nvCxnSpPr>
        <p:spPr>
          <a:xfrm rot="10800000">
            <a:off x="838200" y="1673429"/>
            <a:ext cx="5181600" cy="0"/>
          </a:xfrm>
          <a:prstGeom prst="straightConnector1">
            <a:avLst/>
          </a:prstGeom>
          <a:noFill/>
          <a:ln cap="flat" cmpd="sng" w="38100">
            <a:solidFill>
              <a:schemeClr val="accent2"/>
            </a:solidFill>
            <a:prstDash val="solid"/>
            <a:miter lim="800000"/>
            <a:headEnd len="sm" w="sm" type="none"/>
            <a:tailEnd len="sm" w="sm" type="none"/>
          </a:ln>
        </p:spPr>
      </p:cxnSp>
      <p:cxnSp>
        <p:nvCxnSpPr>
          <p:cNvPr id="124" name="Google Shape;124;p43"/>
          <p:cNvCxnSpPr/>
          <p:nvPr/>
        </p:nvCxnSpPr>
        <p:spPr>
          <a:xfrm rot="10800000">
            <a:off x="6172200" y="1673429"/>
            <a:ext cx="5181600" cy="0"/>
          </a:xfrm>
          <a:prstGeom prst="straightConnector1">
            <a:avLst/>
          </a:prstGeom>
          <a:noFill/>
          <a:ln cap="flat" cmpd="sng" w="38100">
            <a:solidFill>
              <a:schemeClr val="accent2"/>
            </a:solidFill>
            <a:prstDash val="solid"/>
            <a:miter lim="800000"/>
            <a:headEnd len="sm" w="sm" type="none"/>
            <a:tailEnd len="sm" w="sm" type="none"/>
          </a:ln>
        </p:spPr>
      </p:cxn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e - Dark">
  <p:cSld name="Compare - Dark">
    <p:spTree>
      <p:nvGrpSpPr>
        <p:cNvPr id="125" name="Shape 125"/>
        <p:cNvGrpSpPr/>
        <p:nvPr/>
      </p:nvGrpSpPr>
      <p:grpSpPr>
        <a:xfrm>
          <a:off x="0" y="0"/>
          <a:ext cx="0" cy="0"/>
          <a:chOff x="0" y="0"/>
          <a:chExt cx="0" cy="0"/>
        </a:xfrm>
      </p:grpSpPr>
      <p:pic>
        <p:nvPicPr>
          <p:cNvPr id="126" name="Google Shape;126;p4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7" name="Google Shape;127;p44"/>
          <p:cNvSpPr txBox="1"/>
          <p:nvPr>
            <p:ph type="title"/>
          </p:nvPr>
        </p:nvSpPr>
        <p:spPr>
          <a:xfrm>
            <a:off x="732693" y="886902"/>
            <a:ext cx="3791738" cy="4682003"/>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600"/>
              <a:buFont typeface="Plus Jakarta Sans SemiBold"/>
              <a:buNone/>
              <a:defRPr b="1" i="0" sz="3600">
                <a:solidFill>
                  <a:schemeClr val="lt1"/>
                </a:solidFill>
                <a:latin typeface="Plus Jakarta Sans SemiBold"/>
                <a:ea typeface="Plus Jakarta Sans SemiBold"/>
                <a:cs typeface="Plus Jakarta Sans SemiBold"/>
                <a:sym typeface="Plus Jakarta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44"/>
          <p:cNvSpPr txBox="1"/>
          <p:nvPr>
            <p:ph idx="1" type="body"/>
          </p:nvPr>
        </p:nvSpPr>
        <p:spPr>
          <a:xfrm>
            <a:off x="5362646" y="886903"/>
            <a:ext cx="6059905" cy="4682002"/>
          </a:xfrm>
          <a:prstGeom prst="rect">
            <a:avLst/>
          </a:prstGeom>
          <a:noFill/>
          <a:ln>
            <a:noFill/>
          </a:ln>
        </p:spPr>
        <p:txBody>
          <a:bodyPr anchorCtr="0" anchor="ctr" bIns="45700" lIns="91425" spcFirstLastPara="1" rIns="91425" wrap="square" tIns="45700">
            <a:normAutofit/>
          </a:bodyPr>
          <a:lstStyle>
            <a:lvl1pPr indent="-355600" lvl="0" marL="457200" algn="l">
              <a:lnSpc>
                <a:spcPct val="100000"/>
              </a:lnSpc>
              <a:spcBef>
                <a:spcPts val="1000"/>
              </a:spcBef>
              <a:spcAft>
                <a:spcPts val="0"/>
              </a:spcAft>
              <a:buClr>
                <a:schemeClr val="lt1"/>
              </a:buClr>
              <a:buSzPts val="2000"/>
              <a:buChar char="•"/>
              <a:defRPr sz="2000">
                <a:solidFill>
                  <a:schemeClr val="lt1"/>
                </a:solidFill>
              </a:defRPr>
            </a:lvl1pPr>
            <a:lvl2pPr indent="-342900" lvl="1" marL="914400" algn="l">
              <a:lnSpc>
                <a:spcPct val="100000"/>
              </a:lnSpc>
              <a:spcBef>
                <a:spcPts val="500"/>
              </a:spcBef>
              <a:spcAft>
                <a:spcPts val="0"/>
              </a:spcAft>
              <a:buClr>
                <a:schemeClr val="lt1"/>
              </a:buClr>
              <a:buSzPts val="1800"/>
              <a:buChar char="•"/>
              <a:defRPr sz="1800">
                <a:solidFill>
                  <a:schemeClr val="lt1"/>
                </a:solidFill>
              </a:defRPr>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9" name="Google Shape;129;p44"/>
          <p:cNvCxnSpPr/>
          <p:nvPr/>
        </p:nvCxnSpPr>
        <p:spPr>
          <a:xfrm rot="10800000">
            <a:off x="4954718" y="1360967"/>
            <a:ext cx="0" cy="3891517"/>
          </a:xfrm>
          <a:prstGeom prst="straightConnector1">
            <a:avLst/>
          </a:prstGeom>
          <a:noFill/>
          <a:ln cap="flat" cmpd="sng" w="19050">
            <a:solidFill>
              <a:schemeClr val="accent2"/>
            </a:solidFill>
            <a:prstDash val="solid"/>
            <a:miter lim="800000"/>
            <a:headEnd len="sm" w="sm" type="none"/>
            <a:tailEnd len="sm" w="sm" type="none"/>
          </a:ln>
        </p:spPr>
      </p:cxnSp>
      <p:sp>
        <p:nvSpPr>
          <p:cNvPr id="130" name="Google Shape;130;p44"/>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131" name="Google Shape;131;p44"/>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 </a:t>
            </a:r>
            <a:endParaRPr b="0" i="0" sz="1400" u="none" cap="none" strike="noStrike">
              <a:solidFill>
                <a:srgbClr val="000000"/>
              </a:solidFill>
              <a:latin typeface="Arial"/>
              <a:ea typeface="Arial"/>
              <a:cs typeface="Arial"/>
              <a:sym typeface="Arial"/>
            </a:endParaRPr>
          </a:p>
        </p:txBody>
      </p:sp>
      <p:pic>
        <p:nvPicPr>
          <p:cNvPr id="132" name="Google Shape;132;p44"/>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ght 1">
  <p:cSld name="Title - Light 1">
    <p:spTree>
      <p:nvGrpSpPr>
        <p:cNvPr id="133" name="Shape 133"/>
        <p:cNvGrpSpPr/>
        <p:nvPr/>
      </p:nvGrpSpPr>
      <p:grpSpPr>
        <a:xfrm>
          <a:off x="0" y="0"/>
          <a:ext cx="0" cy="0"/>
          <a:chOff x="0" y="0"/>
          <a:chExt cx="0" cy="0"/>
        </a:xfrm>
      </p:grpSpPr>
      <p:sp>
        <p:nvSpPr>
          <p:cNvPr id="134" name="Google Shape;134;p45"/>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atin typeface="Plus Jakarta Sans SemiBold"/>
                <a:ea typeface="Plus Jakarta Sans SemiBold"/>
                <a:cs typeface="Plus Jakarta Sans SemiBold"/>
                <a:sym typeface="Plus Jakarta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Light 1">
  <p:cSld name="Title and Content - Light 1">
    <p:spTree>
      <p:nvGrpSpPr>
        <p:cNvPr id="135" name="Shape 135"/>
        <p:cNvGrpSpPr/>
        <p:nvPr/>
      </p:nvGrpSpPr>
      <p:grpSpPr>
        <a:xfrm>
          <a:off x="0" y="0"/>
          <a:ext cx="0" cy="0"/>
          <a:chOff x="0" y="0"/>
          <a:chExt cx="0" cy="0"/>
        </a:xfrm>
      </p:grpSpPr>
      <p:sp>
        <p:nvSpPr>
          <p:cNvPr id="136" name="Google Shape;136;p46"/>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atin typeface="Plus Jakarta Sans SemiBold"/>
                <a:ea typeface="Plus Jakarta Sans SemiBold"/>
                <a:cs typeface="Plus Jakarta Sans SemiBold"/>
                <a:sym typeface="Plus Jakarta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46"/>
          <p:cNvSpPr txBox="1"/>
          <p:nvPr>
            <p:ph idx="1" type="body"/>
          </p:nvPr>
        </p:nvSpPr>
        <p:spPr>
          <a:xfrm>
            <a:off x="838200" y="1616008"/>
            <a:ext cx="10515600" cy="458805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1000"/>
              </a:spcBef>
              <a:spcAft>
                <a:spcPts val="0"/>
              </a:spcAft>
              <a:buClr>
                <a:schemeClr val="dk2"/>
              </a:buClr>
              <a:buSzPts val="2400"/>
              <a:buChar char="•"/>
              <a:defRPr sz="2400">
                <a:latin typeface="Plus Jakarta Sans Light"/>
                <a:ea typeface="Plus Jakarta Sans Light"/>
                <a:cs typeface="Plus Jakarta Sans Light"/>
                <a:sym typeface="Plus Jakarta Sans Light"/>
              </a:defRPr>
            </a:lvl1pPr>
            <a:lvl2pPr indent="-355600" lvl="1" marL="914400" algn="l">
              <a:lnSpc>
                <a:spcPct val="100000"/>
              </a:lnSpc>
              <a:spcBef>
                <a:spcPts val="500"/>
              </a:spcBef>
              <a:spcAft>
                <a:spcPts val="0"/>
              </a:spcAft>
              <a:buClr>
                <a:schemeClr val="dk2"/>
              </a:buClr>
              <a:buSzPts val="2000"/>
              <a:buChar char="•"/>
              <a:defRPr sz="2000">
                <a:latin typeface="Plus Jakarta Sans Light"/>
                <a:ea typeface="Plus Jakarta Sans Light"/>
                <a:cs typeface="Plus Jakarta Sans Light"/>
                <a:sym typeface="Plus Jakarta Sans Light"/>
              </a:defRPr>
            </a:lvl2pPr>
            <a:lvl3pPr indent="-342900" lvl="2" marL="1371600" algn="l">
              <a:lnSpc>
                <a:spcPct val="100000"/>
              </a:lnSpc>
              <a:spcBef>
                <a:spcPts val="500"/>
              </a:spcBef>
              <a:spcAft>
                <a:spcPts val="0"/>
              </a:spcAft>
              <a:buClr>
                <a:schemeClr val="dk2"/>
              </a:buClr>
              <a:buSzPts val="1800"/>
              <a:buChar char="•"/>
              <a:defRPr sz="1800">
                <a:latin typeface="Plus Jakarta Sans Light"/>
                <a:ea typeface="Plus Jakarta Sans Light"/>
                <a:cs typeface="Plus Jakarta Sans Light"/>
                <a:sym typeface="Plus Jakarta Sans Light"/>
              </a:defRPr>
            </a:lvl3pPr>
            <a:lvl4pPr indent="-330200" lvl="3" marL="1828800" algn="l">
              <a:lnSpc>
                <a:spcPct val="100000"/>
              </a:lnSpc>
              <a:spcBef>
                <a:spcPts val="500"/>
              </a:spcBef>
              <a:spcAft>
                <a:spcPts val="0"/>
              </a:spcAft>
              <a:buClr>
                <a:schemeClr val="dk2"/>
              </a:buClr>
              <a:buSzPts val="1600"/>
              <a:buChar char="•"/>
              <a:defRPr sz="1600">
                <a:latin typeface="Plus Jakarta Sans Light"/>
                <a:ea typeface="Plus Jakarta Sans Light"/>
                <a:cs typeface="Plus Jakarta Sans Light"/>
                <a:sym typeface="Plus Jakarta Sans Light"/>
              </a:defRPr>
            </a:lvl4pPr>
            <a:lvl5pPr indent="-330200" lvl="4" marL="2286000" algn="l">
              <a:lnSpc>
                <a:spcPct val="100000"/>
              </a:lnSpc>
              <a:spcBef>
                <a:spcPts val="500"/>
              </a:spcBef>
              <a:spcAft>
                <a:spcPts val="0"/>
              </a:spcAft>
              <a:buClr>
                <a:schemeClr val="dk2"/>
              </a:buClr>
              <a:buSzPts val="1600"/>
              <a:buChar char="•"/>
              <a:defRPr sz="1600">
                <a:latin typeface="Plus Jakarta Sans Light"/>
                <a:ea typeface="Plus Jakarta Sans Light"/>
                <a:cs typeface="Plus Jakarta Sans Light"/>
                <a:sym typeface="Plus Jakarta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ght 2">
  <p:cSld name="Title - Light 2">
    <p:spTree>
      <p:nvGrpSpPr>
        <p:cNvPr id="138" name="Shape 138"/>
        <p:cNvGrpSpPr/>
        <p:nvPr/>
      </p:nvGrpSpPr>
      <p:grpSpPr>
        <a:xfrm>
          <a:off x="0" y="0"/>
          <a:ext cx="0" cy="0"/>
          <a:chOff x="0" y="0"/>
          <a:chExt cx="0" cy="0"/>
        </a:xfrm>
      </p:grpSpPr>
      <p:pic>
        <p:nvPicPr>
          <p:cNvPr id="139" name="Google Shape;139;p47"/>
          <p:cNvPicPr preferRelativeResize="0"/>
          <p:nvPr/>
        </p:nvPicPr>
        <p:blipFill rotWithShape="1">
          <a:blip r:embed="rId2">
            <a:alphaModFix/>
          </a:blip>
          <a:srcRect b="80781" l="0" r="0" t="0"/>
          <a:stretch/>
        </p:blipFill>
        <p:spPr>
          <a:xfrm>
            <a:off x="0" y="0"/>
            <a:ext cx="12192000" cy="1318054"/>
          </a:xfrm>
          <a:prstGeom prst="rect">
            <a:avLst/>
          </a:prstGeom>
          <a:noFill/>
          <a:ln>
            <a:noFill/>
          </a:ln>
        </p:spPr>
      </p:pic>
      <p:sp>
        <p:nvSpPr>
          <p:cNvPr id="140" name="Google Shape;140;p47"/>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atin typeface="Plus Jakarta Sans SemiBold"/>
                <a:ea typeface="Plus Jakarta Sans SemiBold"/>
                <a:cs typeface="Plus Jakarta Sans SemiBold"/>
                <a:sym typeface="Plus Jakarta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Light 2">
  <p:cSld name="Title and Content - Light 2">
    <p:spTree>
      <p:nvGrpSpPr>
        <p:cNvPr id="141" name="Shape 141"/>
        <p:cNvGrpSpPr/>
        <p:nvPr/>
      </p:nvGrpSpPr>
      <p:grpSpPr>
        <a:xfrm>
          <a:off x="0" y="0"/>
          <a:ext cx="0" cy="0"/>
          <a:chOff x="0" y="0"/>
          <a:chExt cx="0" cy="0"/>
        </a:xfrm>
      </p:grpSpPr>
      <p:pic>
        <p:nvPicPr>
          <p:cNvPr id="142" name="Google Shape;142;p48"/>
          <p:cNvPicPr preferRelativeResize="0"/>
          <p:nvPr/>
        </p:nvPicPr>
        <p:blipFill rotWithShape="1">
          <a:blip r:embed="rId2">
            <a:alphaModFix/>
          </a:blip>
          <a:srcRect b="80781" l="0" r="0" t="0"/>
          <a:stretch/>
        </p:blipFill>
        <p:spPr>
          <a:xfrm>
            <a:off x="0" y="0"/>
            <a:ext cx="12192000" cy="1318054"/>
          </a:xfrm>
          <a:prstGeom prst="rect">
            <a:avLst/>
          </a:prstGeom>
          <a:noFill/>
          <a:ln>
            <a:noFill/>
          </a:ln>
        </p:spPr>
      </p:pic>
      <p:sp>
        <p:nvSpPr>
          <p:cNvPr id="143" name="Google Shape;143;p48"/>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atin typeface="Plus Jakarta Sans SemiBold"/>
                <a:ea typeface="Plus Jakarta Sans SemiBold"/>
                <a:cs typeface="Plus Jakarta Sans SemiBold"/>
                <a:sym typeface="Plus Jakarta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48"/>
          <p:cNvSpPr txBox="1"/>
          <p:nvPr>
            <p:ph idx="1" type="body"/>
          </p:nvPr>
        </p:nvSpPr>
        <p:spPr>
          <a:xfrm>
            <a:off x="838200" y="1616008"/>
            <a:ext cx="10515600" cy="458805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1000"/>
              </a:spcBef>
              <a:spcAft>
                <a:spcPts val="0"/>
              </a:spcAft>
              <a:buClr>
                <a:schemeClr val="dk2"/>
              </a:buClr>
              <a:buSzPts val="2400"/>
              <a:buChar char="•"/>
              <a:defRPr sz="2400">
                <a:latin typeface="Plus Jakarta Sans Light"/>
                <a:ea typeface="Plus Jakarta Sans Light"/>
                <a:cs typeface="Plus Jakarta Sans Light"/>
                <a:sym typeface="Plus Jakarta Sans Light"/>
              </a:defRPr>
            </a:lvl1pPr>
            <a:lvl2pPr indent="-355600" lvl="1" marL="914400" algn="l">
              <a:lnSpc>
                <a:spcPct val="100000"/>
              </a:lnSpc>
              <a:spcBef>
                <a:spcPts val="500"/>
              </a:spcBef>
              <a:spcAft>
                <a:spcPts val="0"/>
              </a:spcAft>
              <a:buClr>
                <a:schemeClr val="dk2"/>
              </a:buClr>
              <a:buSzPts val="2000"/>
              <a:buChar char="•"/>
              <a:defRPr sz="2000">
                <a:latin typeface="Plus Jakarta Sans Light"/>
                <a:ea typeface="Plus Jakarta Sans Light"/>
                <a:cs typeface="Plus Jakarta Sans Light"/>
                <a:sym typeface="Plus Jakarta Sans Light"/>
              </a:defRPr>
            </a:lvl2pPr>
            <a:lvl3pPr indent="-342900" lvl="2" marL="1371600" algn="l">
              <a:lnSpc>
                <a:spcPct val="100000"/>
              </a:lnSpc>
              <a:spcBef>
                <a:spcPts val="500"/>
              </a:spcBef>
              <a:spcAft>
                <a:spcPts val="0"/>
              </a:spcAft>
              <a:buClr>
                <a:schemeClr val="dk2"/>
              </a:buClr>
              <a:buSzPts val="1800"/>
              <a:buChar char="•"/>
              <a:defRPr sz="1800">
                <a:latin typeface="Plus Jakarta Sans Light"/>
                <a:ea typeface="Plus Jakarta Sans Light"/>
                <a:cs typeface="Plus Jakarta Sans Light"/>
                <a:sym typeface="Plus Jakarta Sans Light"/>
              </a:defRPr>
            </a:lvl3pPr>
            <a:lvl4pPr indent="-330200" lvl="3" marL="1828800" algn="l">
              <a:lnSpc>
                <a:spcPct val="100000"/>
              </a:lnSpc>
              <a:spcBef>
                <a:spcPts val="500"/>
              </a:spcBef>
              <a:spcAft>
                <a:spcPts val="0"/>
              </a:spcAft>
              <a:buClr>
                <a:schemeClr val="dk2"/>
              </a:buClr>
              <a:buSzPts val="1600"/>
              <a:buChar char="•"/>
              <a:defRPr sz="1600">
                <a:latin typeface="Plus Jakarta Sans Light"/>
                <a:ea typeface="Plus Jakarta Sans Light"/>
                <a:cs typeface="Plus Jakarta Sans Light"/>
                <a:sym typeface="Plus Jakarta Sans Light"/>
              </a:defRPr>
            </a:lvl4pPr>
            <a:lvl5pPr indent="-330200" lvl="4" marL="2286000" algn="l">
              <a:lnSpc>
                <a:spcPct val="100000"/>
              </a:lnSpc>
              <a:spcBef>
                <a:spcPts val="500"/>
              </a:spcBef>
              <a:spcAft>
                <a:spcPts val="0"/>
              </a:spcAft>
              <a:buClr>
                <a:schemeClr val="dk2"/>
              </a:buClr>
              <a:buSzPts val="1600"/>
              <a:buChar char="•"/>
              <a:defRPr sz="1600">
                <a:latin typeface="Plus Jakarta Sans Light"/>
                <a:ea typeface="Plus Jakarta Sans Light"/>
                <a:cs typeface="Plus Jakarta Sans Light"/>
                <a:sym typeface="Plus Jakarta Sans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p:cSld name="2 Column - Light">
    <p:spTree>
      <p:nvGrpSpPr>
        <p:cNvPr id="145" name="Shape 145"/>
        <p:cNvGrpSpPr/>
        <p:nvPr/>
      </p:nvGrpSpPr>
      <p:grpSpPr>
        <a:xfrm>
          <a:off x="0" y="0"/>
          <a:ext cx="0" cy="0"/>
          <a:chOff x="0" y="0"/>
          <a:chExt cx="0" cy="0"/>
        </a:xfrm>
      </p:grpSpPr>
      <p:pic>
        <p:nvPicPr>
          <p:cNvPr id="146" name="Google Shape;146;p49"/>
          <p:cNvPicPr preferRelativeResize="0"/>
          <p:nvPr/>
        </p:nvPicPr>
        <p:blipFill rotWithShape="1">
          <a:blip r:embed="rId2">
            <a:alphaModFix/>
          </a:blip>
          <a:srcRect b="80781" l="0" r="0" t="0"/>
          <a:stretch/>
        </p:blipFill>
        <p:spPr>
          <a:xfrm>
            <a:off x="0" y="0"/>
            <a:ext cx="12192000" cy="1318054"/>
          </a:xfrm>
          <a:prstGeom prst="rect">
            <a:avLst/>
          </a:prstGeom>
          <a:noFill/>
          <a:ln>
            <a:noFill/>
          </a:ln>
        </p:spPr>
      </p:pic>
      <p:sp>
        <p:nvSpPr>
          <p:cNvPr id="147" name="Google Shape;147;p49"/>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49"/>
          <p:cNvSpPr txBox="1"/>
          <p:nvPr>
            <p:ph idx="1" type="body"/>
          </p:nvPr>
        </p:nvSpPr>
        <p:spPr>
          <a:xfrm>
            <a:off x="838200" y="1673429"/>
            <a:ext cx="5181600" cy="458706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2"/>
              </a:buClr>
              <a:buSzPts val="2000"/>
              <a:buChar char="•"/>
              <a:defRPr sz="2000"/>
            </a:lvl1pPr>
            <a:lvl2pPr indent="-342900" lvl="1" marL="914400" algn="l">
              <a:lnSpc>
                <a:spcPct val="100000"/>
              </a:lnSpc>
              <a:spcBef>
                <a:spcPts val="500"/>
              </a:spcBef>
              <a:spcAft>
                <a:spcPts val="0"/>
              </a:spcAft>
              <a:buClr>
                <a:schemeClr val="dk2"/>
              </a:buClr>
              <a:buSzPts val="1800"/>
              <a:buChar char="•"/>
              <a:defRPr sz="1800"/>
            </a:lvl2pPr>
            <a:lvl3pPr indent="-330200" lvl="2" marL="1371600" algn="l">
              <a:lnSpc>
                <a:spcPct val="100000"/>
              </a:lnSpc>
              <a:spcBef>
                <a:spcPts val="500"/>
              </a:spcBef>
              <a:spcAft>
                <a:spcPts val="0"/>
              </a:spcAft>
              <a:buClr>
                <a:schemeClr val="dk2"/>
              </a:buClr>
              <a:buSzPts val="1600"/>
              <a:buChar char="•"/>
              <a:defRPr sz="1600"/>
            </a:lvl3pPr>
            <a:lvl4pPr indent="-317500" lvl="3" marL="1828800" algn="l">
              <a:lnSpc>
                <a:spcPct val="100000"/>
              </a:lnSpc>
              <a:spcBef>
                <a:spcPts val="500"/>
              </a:spcBef>
              <a:spcAft>
                <a:spcPts val="0"/>
              </a:spcAft>
              <a:buClr>
                <a:schemeClr val="dk2"/>
              </a:buClr>
              <a:buSzPts val="1400"/>
              <a:buChar char="•"/>
              <a:defRPr sz="1400"/>
            </a:lvl4pPr>
            <a:lvl5pPr indent="-317500" lvl="4" marL="2286000" algn="l">
              <a:lnSpc>
                <a:spcPct val="100000"/>
              </a:lnSpc>
              <a:spcBef>
                <a:spcPts val="500"/>
              </a:spcBef>
              <a:spcAft>
                <a:spcPts val="0"/>
              </a:spcAft>
              <a:buClr>
                <a:schemeClr val="dk2"/>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49"/>
          <p:cNvSpPr txBox="1"/>
          <p:nvPr>
            <p:ph idx="2" type="body"/>
          </p:nvPr>
        </p:nvSpPr>
        <p:spPr>
          <a:xfrm>
            <a:off x="6172200" y="1673429"/>
            <a:ext cx="5181600" cy="458706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2"/>
              </a:buClr>
              <a:buSzPts val="2000"/>
              <a:buChar char="•"/>
              <a:defRPr sz="2000"/>
            </a:lvl1pPr>
            <a:lvl2pPr indent="-342900" lvl="1" marL="914400" algn="l">
              <a:lnSpc>
                <a:spcPct val="100000"/>
              </a:lnSpc>
              <a:spcBef>
                <a:spcPts val="500"/>
              </a:spcBef>
              <a:spcAft>
                <a:spcPts val="0"/>
              </a:spcAft>
              <a:buClr>
                <a:schemeClr val="dk2"/>
              </a:buClr>
              <a:buSzPts val="1800"/>
              <a:buChar char="•"/>
              <a:defRPr sz="1800"/>
            </a:lvl2pPr>
            <a:lvl3pPr indent="-330200" lvl="2" marL="1371600" algn="l">
              <a:lnSpc>
                <a:spcPct val="100000"/>
              </a:lnSpc>
              <a:spcBef>
                <a:spcPts val="500"/>
              </a:spcBef>
              <a:spcAft>
                <a:spcPts val="0"/>
              </a:spcAft>
              <a:buClr>
                <a:schemeClr val="dk2"/>
              </a:buClr>
              <a:buSzPts val="1600"/>
              <a:buChar char="•"/>
              <a:defRPr sz="1600"/>
            </a:lvl3pPr>
            <a:lvl4pPr indent="-317500" lvl="3" marL="1828800" algn="l">
              <a:lnSpc>
                <a:spcPct val="100000"/>
              </a:lnSpc>
              <a:spcBef>
                <a:spcPts val="500"/>
              </a:spcBef>
              <a:spcAft>
                <a:spcPts val="0"/>
              </a:spcAft>
              <a:buClr>
                <a:schemeClr val="dk2"/>
              </a:buClr>
              <a:buSzPts val="1400"/>
              <a:buChar char="•"/>
              <a:defRPr sz="1400"/>
            </a:lvl4pPr>
            <a:lvl5pPr indent="-317500" lvl="4" marL="2286000" algn="l">
              <a:lnSpc>
                <a:spcPct val="100000"/>
              </a:lnSpc>
              <a:spcBef>
                <a:spcPts val="500"/>
              </a:spcBef>
              <a:spcAft>
                <a:spcPts val="0"/>
              </a:spcAft>
              <a:buClr>
                <a:schemeClr val="dk2"/>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2">
  <p:cSld name="Title - Dark 2">
    <p:spTree>
      <p:nvGrpSpPr>
        <p:cNvPr id="21" name="Shape 21"/>
        <p:cNvGrpSpPr/>
        <p:nvPr/>
      </p:nvGrpSpPr>
      <p:grpSpPr>
        <a:xfrm>
          <a:off x="0" y="0"/>
          <a:ext cx="0" cy="0"/>
          <a:chOff x="0" y="0"/>
          <a:chExt cx="0" cy="0"/>
        </a:xfrm>
      </p:grpSpPr>
      <p:pic>
        <p:nvPicPr>
          <p:cNvPr id="22" name="Google Shape;22;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3" name="Google Shape;23;p32"/>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2"/>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25" name="Google Shape;25;p32"/>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 </a:t>
            </a:r>
            <a:endParaRPr sz="700">
              <a:solidFill>
                <a:schemeClr val="lt1"/>
              </a:solidFill>
              <a:latin typeface="Plus Jakarta Sans Light"/>
              <a:ea typeface="Plus Jakarta Sans Light"/>
              <a:cs typeface="Plus Jakarta Sans Light"/>
              <a:sym typeface="Plus Jakarta Sans Light"/>
            </a:endParaRPr>
          </a:p>
          <a:p>
            <a:pPr indent="0" lvl="0" marL="0" marR="0" rtl="0" algn="l">
              <a:lnSpc>
                <a:spcPct val="100000"/>
              </a:lnSpc>
              <a:spcBef>
                <a:spcPts val="0"/>
              </a:spcBef>
              <a:spcAft>
                <a:spcPts val="0"/>
              </a:spcAft>
              <a:buClr>
                <a:srgbClr val="000000"/>
              </a:buClr>
              <a:buSzPts val="700"/>
              <a:buFont typeface="Arial"/>
              <a:buNone/>
            </a:pPr>
            <a:r>
              <a:t/>
            </a:r>
            <a:endParaRPr sz="700">
              <a:solidFill>
                <a:schemeClr val="lt1"/>
              </a:solidFill>
              <a:latin typeface="Plus Jakarta Sans Light"/>
              <a:ea typeface="Plus Jakarta Sans Light"/>
              <a:cs typeface="Plus Jakarta Sans Light"/>
              <a:sym typeface="Plus Jakarta Sans Light"/>
            </a:endParaRPr>
          </a:p>
        </p:txBody>
      </p:sp>
      <p:pic>
        <p:nvPicPr>
          <p:cNvPr id="26" name="Google Shape;26;p32"/>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
        <p:nvSpPr>
          <p:cNvPr id="27" name="Google Shape;27;p32"/>
          <p:cNvSpPr/>
          <p:nvPr/>
        </p:nvSpPr>
        <p:spPr>
          <a:xfrm>
            <a:off x="0" y="0"/>
            <a:ext cx="12192000" cy="1077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e - Light">
  <p:cSld name="Compare - Light">
    <p:spTree>
      <p:nvGrpSpPr>
        <p:cNvPr id="150" name="Shape 150"/>
        <p:cNvGrpSpPr/>
        <p:nvPr/>
      </p:nvGrpSpPr>
      <p:grpSpPr>
        <a:xfrm>
          <a:off x="0" y="0"/>
          <a:ext cx="0" cy="0"/>
          <a:chOff x="0" y="0"/>
          <a:chExt cx="0" cy="0"/>
        </a:xfrm>
      </p:grpSpPr>
      <p:sp>
        <p:nvSpPr>
          <p:cNvPr id="151" name="Google Shape;151;p51"/>
          <p:cNvSpPr/>
          <p:nvPr/>
        </p:nvSpPr>
        <p:spPr>
          <a:xfrm>
            <a:off x="0" y="0"/>
            <a:ext cx="12192000" cy="15665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Medium"/>
              <a:ea typeface="Plus Jakarta Sans Medium"/>
              <a:cs typeface="Plus Jakarta Sans Medium"/>
              <a:sym typeface="Plus Jakarta Sans Medium"/>
            </a:endParaRPr>
          </a:p>
        </p:txBody>
      </p:sp>
      <p:pic>
        <p:nvPicPr>
          <p:cNvPr id="152" name="Google Shape;152;p5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3" name="Google Shape;153;p51"/>
          <p:cNvSpPr txBox="1"/>
          <p:nvPr>
            <p:ph type="title"/>
          </p:nvPr>
        </p:nvSpPr>
        <p:spPr>
          <a:xfrm>
            <a:off x="732693" y="886902"/>
            <a:ext cx="3791738" cy="4682003"/>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dk2"/>
              </a:buClr>
              <a:buSzPts val="3600"/>
              <a:buFont typeface="Plus Jakarta Sans SemiBold"/>
              <a:buNone/>
              <a:defRPr b="1" i="0" sz="3600">
                <a:solidFill>
                  <a:schemeClr val="dk2"/>
                </a:solidFill>
                <a:latin typeface="Plus Jakarta Sans SemiBold"/>
                <a:ea typeface="Plus Jakarta Sans SemiBold"/>
                <a:cs typeface="Plus Jakarta Sans SemiBold"/>
                <a:sym typeface="Plus Jakarta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51"/>
          <p:cNvSpPr txBox="1"/>
          <p:nvPr>
            <p:ph idx="1" type="body"/>
          </p:nvPr>
        </p:nvSpPr>
        <p:spPr>
          <a:xfrm>
            <a:off x="5362646" y="886903"/>
            <a:ext cx="6059905" cy="4682002"/>
          </a:xfrm>
          <a:prstGeom prst="rect">
            <a:avLst/>
          </a:prstGeom>
          <a:noFill/>
          <a:ln>
            <a:noFill/>
          </a:ln>
        </p:spPr>
        <p:txBody>
          <a:bodyPr anchorCtr="0" anchor="ctr" bIns="45700" lIns="91425" spcFirstLastPara="1" rIns="91425" wrap="square" tIns="45700">
            <a:normAutofit/>
          </a:bodyPr>
          <a:lstStyle>
            <a:lvl1pPr indent="-355600" lvl="0" marL="457200" algn="l">
              <a:lnSpc>
                <a:spcPct val="100000"/>
              </a:lnSpc>
              <a:spcBef>
                <a:spcPts val="1000"/>
              </a:spcBef>
              <a:spcAft>
                <a:spcPts val="0"/>
              </a:spcAft>
              <a:buClr>
                <a:schemeClr val="dk2"/>
              </a:buClr>
              <a:buSzPts val="2000"/>
              <a:buChar char="•"/>
              <a:defRPr sz="2000"/>
            </a:lvl1pPr>
            <a:lvl2pPr indent="-342900" lvl="1" marL="914400" algn="l">
              <a:lnSpc>
                <a:spcPct val="100000"/>
              </a:lnSpc>
              <a:spcBef>
                <a:spcPts val="500"/>
              </a:spcBef>
              <a:spcAft>
                <a:spcPts val="0"/>
              </a:spcAft>
              <a:buClr>
                <a:schemeClr val="dk2"/>
              </a:buClr>
              <a:buSzPts val="1800"/>
              <a:buChar char="•"/>
              <a:defRPr sz="1800"/>
            </a:lvl2pPr>
            <a:lvl3pPr indent="-342900" lvl="2" marL="1371600" algn="l">
              <a:lnSpc>
                <a:spcPct val="100000"/>
              </a:lnSpc>
              <a:spcBef>
                <a:spcPts val="500"/>
              </a:spcBef>
              <a:spcAft>
                <a:spcPts val="0"/>
              </a:spcAft>
              <a:buClr>
                <a:schemeClr val="dk2"/>
              </a:buClr>
              <a:buSzPts val="1800"/>
              <a:buChar char="•"/>
              <a:defRPr/>
            </a:lvl3pPr>
            <a:lvl4pPr indent="-342900" lvl="3" marL="1828800" algn="l">
              <a:lnSpc>
                <a:spcPct val="100000"/>
              </a:lnSpc>
              <a:spcBef>
                <a:spcPts val="500"/>
              </a:spcBef>
              <a:spcAft>
                <a:spcPts val="0"/>
              </a:spcAft>
              <a:buClr>
                <a:schemeClr val="dk2"/>
              </a:buClr>
              <a:buSzPts val="1800"/>
              <a:buChar char="•"/>
              <a:defRPr/>
            </a:lvl4pPr>
            <a:lvl5pPr indent="-342900" lvl="4" marL="2286000" algn="l">
              <a:lnSpc>
                <a:spcPct val="100000"/>
              </a:lnSpc>
              <a:spcBef>
                <a:spcPts val="500"/>
              </a:spcBef>
              <a:spcAft>
                <a:spcPts val="0"/>
              </a:spcAft>
              <a:buClr>
                <a:schemeClr val="dk2"/>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55" name="Google Shape;155;p51"/>
          <p:cNvCxnSpPr/>
          <p:nvPr/>
        </p:nvCxnSpPr>
        <p:spPr>
          <a:xfrm rot="10800000">
            <a:off x="4954718" y="1360967"/>
            <a:ext cx="0" cy="3891517"/>
          </a:xfrm>
          <a:prstGeom prst="straightConnector1">
            <a:avLst/>
          </a:prstGeom>
          <a:noFill/>
          <a:ln cap="flat" cmpd="sng" w="19050">
            <a:solidFill>
              <a:schemeClr val="accent2"/>
            </a:solidFill>
            <a:prstDash val="solid"/>
            <a:miter lim="800000"/>
            <a:headEnd len="sm" w="sm" type="none"/>
            <a:tailEnd len="sm" w="sm" type="none"/>
          </a:ln>
        </p:spPr>
      </p:cxn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p:cSld name="Blank - Light">
    <p:spTree>
      <p:nvGrpSpPr>
        <p:cNvPr id="156" name="Shape 156"/>
        <p:cNvGrpSpPr/>
        <p:nvPr/>
      </p:nvGrpSpPr>
      <p:grpSpPr>
        <a:xfrm>
          <a:off x="0" y="0"/>
          <a:ext cx="0" cy="0"/>
          <a:chOff x="0" y="0"/>
          <a:chExt cx="0" cy="0"/>
        </a:xfrm>
      </p:grpSpPr>
      <p:sp>
        <p:nvSpPr>
          <p:cNvPr id="157" name="Google Shape;157;p52"/>
          <p:cNvSpPr/>
          <p:nvPr/>
        </p:nvSpPr>
        <p:spPr>
          <a:xfrm>
            <a:off x="0" y="0"/>
            <a:ext cx="12192000" cy="15386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Medium"/>
              <a:ea typeface="Plus Jakarta Sans Medium"/>
              <a:cs typeface="Plus Jakarta Sans Medium"/>
              <a:sym typeface="Plus Jakarta Sans Medium"/>
            </a:endParaRPr>
          </a:p>
        </p:txBody>
      </p:sp>
      <p:pic>
        <p:nvPicPr>
          <p:cNvPr id="158" name="Google Shape;158;p52"/>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Purple">
  <p:cSld name="Blank - Light Purple">
    <p:spTree>
      <p:nvGrpSpPr>
        <p:cNvPr id="159" name="Shape 159"/>
        <p:cNvGrpSpPr/>
        <p:nvPr/>
      </p:nvGrpSpPr>
      <p:grpSpPr>
        <a:xfrm>
          <a:off x="0" y="0"/>
          <a:ext cx="0" cy="0"/>
          <a:chOff x="0" y="0"/>
          <a:chExt cx="0" cy="0"/>
        </a:xfrm>
      </p:grpSpPr>
      <p:sp>
        <p:nvSpPr>
          <p:cNvPr id="160" name="Google Shape;160;p5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Medium"/>
              <a:ea typeface="Plus Jakarta Sans Medium"/>
              <a:cs typeface="Plus Jakarta Sans Medium"/>
              <a:sym typeface="Plus Jakarta Sans Medium"/>
            </a:endParaRPr>
          </a:p>
        </p:txBody>
      </p:sp>
      <p:pic>
        <p:nvPicPr>
          <p:cNvPr id="161" name="Google Shape;161;p5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2" name="Google Shape;162;p53"/>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525252"/>
              </a:buClr>
              <a:buSzPts val="700"/>
              <a:buFont typeface="Plus Jakarta Sans Light"/>
              <a:buNone/>
            </a:pPr>
            <a:fld id="{00000000-1234-1234-1234-123412341234}" type="slidenum">
              <a:rPr b="0" i="0" lang="en-US" sz="700" u="none" cap="none" strike="noStrike">
                <a:solidFill>
                  <a:srgbClr val="525252"/>
                </a:solidFill>
                <a:latin typeface="Plus Jakarta Sans Light"/>
                <a:ea typeface="Plus Jakarta Sans Light"/>
                <a:cs typeface="Plus Jakarta Sans Light"/>
                <a:sym typeface="Plus Jakarta Sans Light"/>
              </a:rPr>
              <a:t>‹#›</a:t>
            </a:fld>
            <a:endParaRPr b="0" i="0" sz="700" u="none" cap="none" strike="noStrike">
              <a:solidFill>
                <a:srgbClr val="525252"/>
              </a:solidFill>
              <a:latin typeface="Plus Jakarta Sans Light"/>
              <a:ea typeface="Plus Jakarta Sans Light"/>
              <a:cs typeface="Plus Jakarta Sans Light"/>
              <a:sym typeface="Plus Jakarta Sans Light"/>
            </a:endParaRPr>
          </a:p>
        </p:txBody>
      </p:sp>
      <p:sp>
        <p:nvSpPr>
          <p:cNvPr id="163" name="Google Shape;163;p53"/>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525252"/>
                </a:solidFill>
                <a:latin typeface="Plus Jakarta Sans Light"/>
                <a:ea typeface="Plus Jakarta Sans Light"/>
                <a:cs typeface="Plus Jakarta Sans Light"/>
                <a:sym typeface="Plus Jakarta Sans Light"/>
              </a:rPr>
              <a:t>© Copyright  2025  Singulr.AI - CONFIDENTIAL</a:t>
            </a:r>
            <a:endParaRPr b="0" i="0" sz="1400" u="none" cap="none" strike="noStrike">
              <a:solidFill>
                <a:srgbClr val="000000"/>
              </a:solidFill>
              <a:latin typeface="Arial"/>
              <a:ea typeface="Arial"/>
              <a:cs typeface="Arial"/>
              <a:sym typeface="Arial"/>
            </a:endParaRPr>
          </a:p>
        </p:txBody>
      </p:sp>
      <p:pic>
        <p:nvPicPr>
          <p:cNvPr id="164" name="Google Shape;164;p53"/>
          <p:cNvPicPr preferRelativeResize="0"/>
          <p:nvPr/>
        </p:nvPicPr>
        <p:blipFill rotWithShape="1">
          <a:blip r:embed="rId3">
            <a:alphaModFix/>
          </a:blip>
          <a:srcRect b="0" l="0" r="0" t="0"/>
          <a:stretch/>
        </p:blipFill>
        <p:spPr>
          <a:xfrm>
            <a:off x="10837104" y="6450317"/>
            <a:ext cx="1033391" cy="254168"/>
          </a:xfrm>
          <a:prstGeom prst="rect">
            <a:avLst/>
          </a:prstGeom>
          <a:noFill/>
          <a:ln>
            <a:noFill/>
          </a:ln>
        </p:spPr>
      </p:pic>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 - Dark">
    <p:spTree>
      <p:nvGrpSpPr>
        <p:cNvPr id="165" name="Shape 165"/>
        <p:cNvGrpSpPr/>
        <p:nvPr/>
      </p:nvGrpSpPr>
      <p:grpSpPr>
        <a:xfrm>
          <a:off x="0" y="0"/>
          <a:ext cx="0" cy="0"/>
          <a:chOff x="0" y="0"/>
          <a:chExt cx="0" cy="0"/>
        </a:xfrm>
      </p:grpSpPr>
      <p:grpSp>
        <p:nvGrpSpPr>
          <p:cNvPr id="166" name="Google Shape;166;p54"/>
          <p:cNvGrpSpPr/>
          <p:nvPr/>
        </p:nvGrpSpPr>
        <p:grpSpPr>
          <a:xfrm>
            <a:off x="0" y="0"/>
            <a:ext cx="12192000" cy="6858000"/>
            <a:chOff x="0" y="0"/>
            <a:chExt cx="12192000" cy="6858000"/>
          </a:xfrm>
        </p:grpSpPr>
        <p:pic>
          <p:nvPicPr>
            <p:cNvPr id="167" name="Google Shape;167;p54"/>
            <p:cNvPicPr preferRelativeResize="0"/>
            <p:nvPr/>
          </p:nvPicPr>
          <p:blipFill rotWithShape="1">
            <a:blip r:embed="rId2">
              <a:alphaModFix/>
            </a:blip>
            <a:srcRect b="0" l="10166" r="39834" t="0"/>
            <a:stretch/>
          </p:blipFill>
          <p:spPr>
            <a:xfrm>
              <a:off x="0" y="0"/>
              <a:ext cx="6096000" cy="6858000"/>
            </a:xfrm>
            <a:prstGeom prst="rect">
              <a:avLst/>
            </a:prstGeom>
            <a:noFill/>
            <a:ln>
              <a:noFill/>
            </a:ln>
          </p:spPr>
        </p:pic>
        <p:pic>
          <p:nvPicPr>
            <p:cNvPr id="168" name="Google Shape;168;p54"/>
            <p:cNvPicPr preferRelativeResize="0"/>
            <p:nvPr/>
          </p:nvPicPr>
          <p:blipFill rotWithShape="1">
            <a:blip r:embed="rId2">
              <a:alphaModFix/>
            </a:blip>
            <a:srcRect b="0" l="41834" r="6999" t="0"/>
            <a:stretch/>
          </p:blipFill>
          <p:spPr>
            <a:xfrm>
              <a:off x="5953760" y="0"/>
              <a:ext cx="6238240" cy="6858000"/>
            </a:xfrm>
            <a:prstGeom prst="rect">
              <a:avLst/>
            </a:prstGeom>
            <a:noFill/>
            <a:ln>
              <a:noFill/>
            </a:ln>
          </p:spPr>
        </p:pic>
      </p:grpSp>
      <p:sp>
        <p:nvSpPr>
          <p:cNvPr id="169" name="Google Shape;169;p54"/>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170" name="Google Shape;170;p54"/>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 </a:t>
            </a:r>
            <a:endParaRPr b="0" i="0" sz="1400" u="none" cap="none" strike="noStrike">
              <a:solidFill>
                <a:srgbClr val="000000"/>
              </a:solidFill>
              <a:latin typeface="Arial"/>
              <a:ea typeface="Arial"/>
              <a:cs typeface="Arial"/>
              <a:sym typeface="Arial"/>
            </a:endParaRPr>
          </a:p>
        </p:txBody>
      </p:sp>
      <p:pic>
        <p:nvPicPr>
          <p:cNvPr id="171" name="Google Shape;171;p54"/>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
        <p:nvSpPr>
          <p:cNvPr id="172" name="Google Shape;172;p54"/>
          <p:cNvSpPr/>
          <p:nvPr/>
        </p:nvSpPr>
        <p:spPr>
          <a:xfrm>
            <a:off x="0" y="0"/>
            <a:ext cx="12192000" cy="1077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73" name="Shape 173"/>
        <p:cNvGrpSpPr/>
        <p:nvPr/>
      </p:nvGrpSpPr>
      <p:grpSpPr>
        <a:xfrm>
          <a:off x="0" y="0"/>
          <a:ext cx="0" cy="0"/>
          <a:chOff x="0" y="0"/>
          <a:chExt cx="0" cy="0"/>
        </a:xfrm>
      </p:grpSpPr>
      <p:sp>
        <p:nvSpPr>
          <p:cNvPr id="174" name="Google Shape;174;p88"/>
          <p:cNvSpPr/>
          <p:nvPr>
            <p:ph idx="2" type="pic"/>
          </p:nvPr>
        </p:nvSpPr>
        <p:spPr>
          <a:xfrm>
            <a:off x="533400" y="1794366"/>
            <a:ext cx="11125200" cy="3811253"/>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Dark 3" type="obj">
  <p:cSld name="OBJECT">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0" name="Google Shape;30;p6"/>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31" name="Google Shape;31;p6"/>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 -</a:t>
            </a:r>
            <a:endParaRPr b="0" i="0" sz="1400" u="none" cap="none" strike="noStrike">
              <a:solidFill>
                <a:srgbClr val="000000"/>
              </a:solidFill>
              <a:latin typeface="Arial"/>
              <a:ea typeface="Arial"/>
              <a:cs typeface="Arial"/>
              <a:sym typeface="Arial"/>
            </a:endParaRPr>
          </a:p>
        </p:txBody>
      </p:sp>
      <p:pic>
        <p:nvPicPr>
          <p:cNvPr id="32" name="Google Shape;32;p6"/>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
        <p:nvSpPr>
          <p:cNvPr id="33" name="Google Shape;33;p6"/>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atin typeface="Plus Jakarta Sans SemiBold"/>
                <a:ea typeface="Plus Jakarta Sans SemiBold"/>
                <a:cs typeface="Plus Jakarta Sans SemiBold"/>
                <a:sym typeface="Plus Jakarta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
          <p:cNvSpPr txBox="1"/>
          <p:nvPr>
            <p:ph idx="1" type="body"/>
          </p:nvPr>
        </p:nvSpPr>
        <p:spPr>
          <a:xfrm>
            <a:off x="838200" y="1616008"/>
            <a:ext cx="10515600" cy="458805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1000"/>
              </a:spcBef>
              <a:spcAft>
                <a:spcPts val="0"/>
              </a:spcAft>
              <a:buClr>
                <a:schemeClr val="lt1"/>
              </a:buClr>
              <a:buSzPts val="2400"/>
              <a:buChar char="•"/>
              <a:defRPr sz="2400">
                <a:solidFill>
                  <a:schemeClr val="lt1"/>
                </a:solidFill>
              </a:defRPr>
            </a:lvl1pPr>
            <a:lvl2pPr indent="-355600" lvl="1" marL="914400" algn="l">
              <a:lnSpc>
                <a:spcPct val="100000"/>
              </a:lnSpc>
              <a:spcBef>
                <a:spcPts val="500"/>
              </a:spcBef>
              <a:spcAft>
                <a:spcPts val="0"/>
              </a:spcAft>
              <a:buClr>
                <a:schemeClr val="lt1"/>
              </a:buClr>
              <a:buSzPts val="2000"/>
              <a:buChar char="•"/>
              <a:defRPr sz="2000">
                <a:solidFill>
                  <a:schemeClr val="lt1"/>
                </a:solidFill>
              </a:defRPr>
            </a:lvl2pPr>
            <a:lvl3pPr indent="-342900" lvl="2" marL="1371600" algn="l">
              <a:lnSpc>
                <a:spcPct val="100000"/>
              </a:lnSpc>
              <a:spcBef>
                <a:spcPts val="500"/>
              </a:spcBef>
              <a:spcAft>
                <a:spcPts val="0"/>
              </a:spcAft>
              <a:buClr>
                <a:schemeClr val="lt1"/>
              </a:buClr>
              <a:buSzPts val="1800"/>
              <a:buChar char="•"/>
              <a:defRPr sz="1800">
                <a:solidFill>
                  <a:schemeClr val="lt1"/>
                </a:solidFill>
              </a:defRPr>
            </a:lvl3pPr>
            <a:lvl4pPr indent="-330200" lvl="3" marL="1828800" algn="l">
              <a:lnSpc>
                <a:spcPct val="100000"/>
              </a:lnSpc>
              <a:spcBef>
                <a:spcPts val="500"/>
              </a:spcBef>
              <a:spcAft>
                <a:spcPts val="0"/>
              </a:spcAft>
              <a:buClr>
                <a:schemeClr val="lt1"/>
              </a:buClr>
              <a:buSzPts val="1600"/>
              <a:buChar char="•"/>
              <a:defRPr sz="1600">
                <a:solidFill>
                  <a:schemeClr val="lt1"/>
                </a:solidFill>
              </a:defRPr>
            </a:lvl4pPr>
            <a:lvl5pPr indent="-330200" lvl="4" marL="2286000" algn="l">
              <a:lnSpc>
                <a:spcPct val="100000"/>
              </a:lnSpc>
              <a:spcBef>
                <a:spcPts val="500"/>
              </a:spcBef>
              <a:spcAft>
                <a:spcPts val="0"/>
              </a:spcAft>
              <a:buClr>
                <a:schemeClr val="lt1"/>
              </a:buClr>
              <a:buSzPts val="1600"/>
              <a:buChar char="•"/>
              <a:defRPr sz="16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6"/>
          <p:cNvSpPr/>
          <p:nvPr/>
        </p:nvSpPr>
        <p:spPr>
          <a:xfrm>
            <a:off x="0" y="0"/>
            <a:ext cx="12192000" cy="1077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 Column - Dark 1" type="twoObj">
  <p:cSld name="TWO_OBJECTS">
    <p:spTree>
      <p:nvGrpSpPr>
        <p:cNvPr id="36" name="Shape 36"/>
        <p:cNvGrpSpPr/>
        <p:nvPr/>
      </p:nvGrpSpPr>
      <p:grpSpPr>
        <a:xfrm>
          <a:off x="0" y="0"/>
          <a:ext cx="0" cy="0"/>
          <a:chOff x="0" y="0"/>
          <a:chExt cx="0" cy="0"/>
        </a:xfrm>
      </p:grpSpPr>
      <p:pic>
        <p:nvPicPr>
          <p:cNvPr id="37" name="Google Shape;37;p35"/>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38" name="Google Shape;38;p35"/>
          <p:cNvGrpSpPr/>
          <p:nvPr/>
        </p:nvGrpSpPr>
        <p:grpSpPr>
          <a:xfrm>
            <a:off x="838200" y="1673429"/>
            <a:ext cx="3286289" cy="4608919"/>
            <a:chOff x="838200" y="1673429"/>
            <a:chExt cx="5181600" cy="4608919"/>
          </a:xfrm>
        </p:grpSpPr>
        <p:sp>
          <p:nvSpPr>
            <p:cNvPr id="39" name="Google Shape;39;p35"/>
            <p:cNvSpPr/>
            <p:nvPr/>
          </p:nvSpPr>
          <p:spPr>
            <a:xfrm>
              <a:off x="838200" y="1673429"/>
              <a:ext cx="5181600" cy="460891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cxnSp>
          <p:nvCxnSpPr>
            <p:cNvPr id="40" name="Google Shape;40;p35"/>
            <p:cNvCxnSpPr/>
            <p:nvPr/>
          </p:nvCxnSpPr>
          <p:spPr>
            <a:xfrm rot="10800000">
              <a:off x="838200" y="1673429"/>
              <a:ext cx="5181600" cy="0"/>
            </a:xfrm>
            <a:prstGeom prst="straightConnector1">
              <a:avLst/>
            </a:prstGeom>
            <a:noFill/>
            <a:ln cap="flat" cmpd="sng" w="38100">
              <a:solidFill>
                <a:schemeClr val="accent2"/>
              </a:solidFill>
              <a:prstDash val="solid"/>
              <a:miter lim="800000"/>
              <a:headEnd len="sm" w="sm" type="none"/>
              <a:tailEnd len="sm" w="sm" type="none"/>
            </a:ln>
          </p:spPr>
        </p:cxnSp>
      </p:grpSp>
      <p:grpSp>
        <p:nvGrpSpPr>
          <p:cNvPr id="41" name="Google Shape;41;p35"/>
          <p:cNvGrpSpPr/>
          <p:nvPr/>
        </p:nvGrpSpPr>
        <p:grpSpPr>
          <a:xfrm>
            <a:off x="4452855" y="1673429"/>
            <a:ext cx="3286289" cy="4608919"/>
            <a:chOff x="838200" y="1673429"/>
            <a:chExt cx="5181600" cy="4608919"/>
          </a:xfrm>
        </p:grpSpPr>
        <p:sp>
          <p:nvSpPr>
            <p:cNvPr id="42" name="Google Shape;42;p35"/>
            <p:cNvSpPr/>
            <p:nvPr/>
          </p:nvSpPr>
          <p:spPr>
            <a:xfrm>
              <a:off x="838200" y="1673429"/>
              <a:ext cx="5181600" cy="460891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cxnSp>
          <p:nvCxnSpPr>
            <p:cNvPr id="43" name="Google Shape;43;p35"/>
            <p:cNvCxnSpPr/>
            <p:nvPr/>
          </p:nvCxnSpPr>
          <p:spPr>
            <a:xfrm rot="10800000">
              <a:off x="838200" y="1673429"/>
              <a:ext cx="5181600" cy="0"/>
            </a:xfrm>
            <a:prstGeom prst="straightConnector1">
              <a:avLst/>
            </a:prstGeom>
            <a:noFill/>
            <a:ln cap="flat" cmpd="sng" w="38100">
              <a:solidFill>
                <a:schemeClr val="accent2"/>
              </a:solidFill>
              <a:prstDash val="solid"/>
              <a:miter lim="800000"/>
              <a:headEnd len="sm" w="sm" type="none"/>
              <a:tailEnd len="sm" w="sm" type="none"/>
            </a:ln>
          </p:spPr>
        </p:cxnSp>
      </p:grpSp>
      <p:grpSp>
        <p:nvGrpSpPr>
          <p:cNvPr id="44" name="Google Shape;44;p35"/>
          <p:cNvGrpSpPr/>
          <p:nvPr/>
        </p:nvGrpSpPr>
        <p:grpSpPr>
          <a:xfrm>
            <a:off x="8067509" y="1673429"/>
            <a:ext cx="3286289" cy="4608919"/>
            <a:chOff x="838200" y="1673429"/>
            <a:chExt cx="5181600" cy="4608919"/>
          </a:xfrm>
        </p:grpSpPr>
        <p:sp>
          <p:nvSpPr>
            <p:cNvPr id="45" name="Google Shape;45;p35"/>
            <p:cNvSpPr/>
            <p:nvPr/>
          </p:nvSpPr>
          <p:spPr>
            <a:xfrm>
              <a:off x="838200" y="1673429"/>
              <a:ext cx="5181600" cy="460891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cxnSp>
          <p:nvCxnSpPr>
            <p:cNvPr id="46" name="Google Shape;46;p35"/>
            <p:cNvCxnSpPr/>
            <p:nvPr/>
          </p:nvCxnSpPr>
          <p:spPr>
            <a:xfrm rot="10800000">
              <a:off x="838200" y="1673429"/>
              <a:ext cx="5181600" cy="0"/>
            </a:xfrm>
            <a:prstGeom prst="straightConnector1">
              <a:avLst/>
            </a:prstGeom>
            <a:noFill/>
            <a:ln cap="flat" cmpd="sng" w="38100">
              <a:solidFill>
                <a:schemeClr val="accent2"/>
              </a:solidFill>
              <a:prstDash val="solid"/>
              <a:miter lim="800000"/>
              <a:headEnd len="sm" w="sm" type="none"/>
              <a:tailEnd len="sm" w="sm" type="none"/>
            </a:ln>
          </p:spPr>
        </p:cxnSp>
      </p:grpSp>
      <p:sp>
        <p:nvSpPr>
          <p:cNvPr id="47" name="Google Shape;47;p35"/>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5"/>
          <p:cNvSpPr txBox="1"/>
          <p:nvPr>
            <p:ph idx="1" type="body"/>
          </p:nvPr>
        </p:nvSpPr>
        <p:spPr>
          <a:xfrm>
            <a:off x="889000" y="1771149"/>
            <a:ext cx="3235489" cy="458706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lt1"/>
              </a:buClr>
              <a:buSzPts val="2000"/>
              <a:buChar char="•"/>
              <a:defRPr sz="2000">
                <a:solidFill>
                  <a:schemeClr val="lt1"/>
                </a:solidFill>
              </a:defRPr>
            </a:lvl1pPr>
            <a:lvl2pPr indent="-342900" lvl="1" marL="914400" algn="l">
              <a:lnSpc>
                <a:spcPct val="100000"/>
              </a:lnSpc>
              <a:spcBef>
                <a:spcPts val="500"/>
              </a:spcBef>
              <a:spcAft>
                <a:spcPts val="0"/>
              </a:spcAft>
              <a:buClr>
                <a:schemeClr val="lt1"/>
              </a:buClr>
              <a:buSzPts val="1800"/>
              <a:buChar char="•"/>
              <a:defRPr sz="1800">
                <a:solidFill>
                  <a:schemeClr val="lt1"/>
                </a:solidFill>
              </a:defRPr>
            </a:lvl2pPr>
            <a:lvl3pPr indent="-330200" lvl="2" marL="1371600" algn="l">
              <a:lnSpc>
                <a:spcPct val="100000"/>
              </a:lnSpc>
              <a:spcBef>
                <a:spcPts val="500"/>
              </a:spcBef>
              <a:spcAft>
                <a:spcPts val="0"/>
              </a:spcAft>
              <a:buClr>
                <a:schemeClr val="lt1"/>
              </a:buClr>
              <a:buSzPts val="1600"/>
              <a:buChar char="•"/>
              <a:defRPr sz="1600">
                <a:solidFill>
                  <a:schemeClr val="lt1"/>
                </a:solidFill>
              </a:defRPr>
            </a:lvl3pPr>
            <a:lvl4pPr indent="-317500" lvl="3" marL="1828800" algn="l">
              <a:lnSpc>
                <a:spcPct val="100000"/>
              </a:lnSpc>
              <a:spcBef>
                <a:spcPts val="500"/>
              </a:spcBef>
              <a:spcAft>
                <a:spcPts val="0"/>
              </a:spcAft>
              <a:buClr>
                <a:schemeClr val="lt1"/>
              </a:buClr>
              <a:buSzPts val="1400"/>
              <a:buChar char="•"/>
              <a:defRPr sz="1400">
                <a:solidFill>
                  <a:schemeClr val="lt1"/>
                </a:solidFill>
              </a:defRPr>
            </a:lvl4pPr>
            <a:lvl5pPr indent="-317500" lvl="4" marL="2286000" algn="l">
              <a:lnSpc>
                <a:spcPct val="10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5"/>
          <p:cNvSpPr txBox="1"/>
          <p:nvPr>
            <p:ph idx="2" type="body"/>
          </p:nvPr>
        </p:nvSpPr>
        <p:spPr>
          <a:xfrm>
            <a:off x="4503656" y="1771149"/>
            <a:ext cx="3235488" cy="458706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lt1"/>
              </a:buClr>
              <a:buSzPts val="2000"/>
              <a:buChar char="•"/>
              <a:defRPr sz="2000">
                <a:solidFill>
                  <a:schemeClr val="lt1"/>
                </a:solidFill>
              </a:defRPr>
            </a:lvl1pPr>
            <a:lvl2pPr indent="-342900" lvl="1" marL="914400" algn="l">
              <a:lnSpc>
                <a:spcPct val="100000"/>
              </a:lnSpc>
              <a:spcBef>
                <a:spcPts val="500"/>
              </a:spcBef>
              <a:spcAft>
                <a:spcPts val="0"/>
              </a:spcAft>
              <a:buClr>
                <a:schemeClr val="lt1"/>
              </a:buClr>
              <a:buSzPts val="1800"/>
              <a:buChar char="•"/>
              <a:defRPr sz="1800">
                <a:solidFill>
                  <a:schemeClr val="lt1"/>
                </a:solidFill>
              </a:defRPr>
            </a:lvl2pPr>
            <a:lvl3pPr indent="-330200" lvl="2" marL="1371600" algn="l">
              <a:lnSpc>
                <a:spcPct val="100000"/>
              </a:lnSpc>
              <a:spcBef>
                <a:spcPts val="500"/>
              </a:spcBef>
              <a:spcAft>
                <a:spcPts val="0"/>
              </a:spcAft>
              <a:buClr>
                <a:schemeClr val="lt1"/>
              </a:buClr>
              <a:buSzPts val="1600"/>
              <a:buChar char="•"/>
              <a:defRPr sz="1600">
                <a:solidFill>
                  <a:schemeClr val="lt1"/>
                </a:solidFill>
              </a:defRPr>
            </a:lvl3pPr>
            <a:lvl4pPr indent="-317500" lvl="3" marL="1828800" algn="l">
              <a:lnSpc>
                <a:spcPct val="100000"/>
              </a:lnSpc>
              <a:spcBef>
                <a:spcPts val="500"/>
              </a:spcBef>
              <a:spcAft>
                <a:spcPts val="0"/>
              </a:spcAft>
              <a:buClr>
                <a:schemeClr val="lt1"/>
              </a:buClr>
              <a:buSzPts val="1400"/>
              <a:buChar char="•"/>
              <a:defRPr sz="1400">
                <a:solidFill>
                  <a:schemeClr val="lt1"/>
                </a:solidFill>
              </a:defRPr>
            </a:lvl4pPr>
            <a:lvl5pPr indent="-317500" lvl="4" marL="2286000" algn="l">
              <a:lnSpc>
                <a:spcPct val="10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5"/>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51" name="Google Shape;51;p35"/>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 </a:t>
            </a:r>
            <a:endParaRPr sz="700">
              <a:solidFill>
                <a:schemeClr val="lt1"/>
              </a:solidFill>
              <a:latin typeface="Plus Jakarta Sans Light"/>
              <a:ea typeface="Plus Jakarta Sans Light"/>
              <a:cs typeface="Plus Jakarta Sans Light"/>
              <a:sym typeface="Plus Jakarta Sans Light"/>
            </a:endParaRPr>
          </a:p>
        </p:txBody>
      </p:sp>
      <p:pic>
        <p:nvPicPr>
          <p:cNvPr id="52" name="Google Shape;52;p35"/>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
        <p:nvSpPr>
          <p:cNvPr id="53" name="Google Shape;53;p35"/>
          <p:cNvSpPr txBox="1"/>
          <p:nvPr>
            <p:ph idx="3" type="body"/>
          </p:nvPr>
        </p:nvSpPr>
        <p:spPr>
          <a:xfrm>
            <a:off x="8118312" y="1771149"/>
            <a:ext cx="3235486" cy="458706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lt1"/>
              </a:buClr>
              <a:buSzPts val="2000"/>
              <a:buChar char="•"/>
              <a:defRPr sz="2000">
                <a:solidFill>
                  <a:schemeClr val="lt1"/>
                </a:solidFill>
              </a:defRPr>
            </a:lvl1pPr>
            <a:lvl2pPr indent="-342900" lvl="1" marL="914400" algn="l">
              <a:lnSpc>
                <a:spcPct val="100000"/>
              </a:lnSpc>
              <a:spcBef>
                <a:spcPts val="500"/>
              </a:spcBef>
              <a:spcAft>
                <a:spcPts val="0"/>
              </a:spcAft>
              <a:buClr>
                <a:schemeClr val="lt1"/>
              </a:buClr>
              <a:buSzPts val="1800"/>
              <a:buChar char="•"/>
              <a:defRPr sz="1800">
                <a:solidFill>
                  <a:schemeClr val="lt1"/>
                </a:solidFill>
              </a:defRPr>
            </a:lvl2pPr>
            <a:lvl3pPr indent="-330200" lvl="2" marL="1371600" algn="l">
              <a:lnSpc>
                <a:spcPct val="100000"/>
              </a:lnSpc>
              <a:spcBef>
                <a:spcPts val="500"/>
              </a:spcBef>
              <a:spcAft>
                <a:spcPts val="0"/>
              </a:spcAft>
              <a:buClr>
                <a:schemeClr val="lt1"/>
              </a:buClr>
              <a:buSzPts val="1600"/>
              <a:buChar char="•"/>
              <a:defRPr sz="1600">
                <a:solidFill>
                  <a:schemeClr val="lt1"/>
                </a:solidFill>
              </a:defRPr>
            </a:lvl3pPr>
            <a:lvl4pPr indent="-317500" lvl="3" marL="1828800" algn="l">
              <a:lnSpc>
                <a:spcPct val="100000"/>
              </a:lnSpc>
              <a:spcBef>
                <a:spcPts val="500"/>
              </a:spcBef>
              <a:spcAft>
                <a:spcPts val="0"/>
              </a:spcAft>
              <a:buClr>
                <a:schemeClr val="lt1"/>
              </a:buClr>
              <a:buSzPts val="1400"/>
              <a:buChar char="•"/>
              <a:defRPr sz="1400">
                <a:solidFill>
                  <a:schemeClr val="lt1"/>
                </a:solidFill>
              </a:defRPr>
            </a:lvl4pPr>
            <a:lvl5pPr indent="-317500" lvl="4" marL="2286000" algn="l">
              <a:lnSpc>
                <a:spcPct val="100000"/>
              </a:lnSpc>
              <a:spcBef>
                <a:spcPts val="500"/>
              </a:spcBef>
              <a:spcAft>
                <a:spcPts val="0"/>
              </a:spcAft>
              <a:buClr>
                <a:schemeClr val="lt1"/>
              </a:buClr>
              <a:buSzPts val="1400"/>
              <a:buChar char="•"/>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5"/>
          <p:cNvSpPr/>
          <p:nvPr/>
        </p:nvSpPr>
        <p:spPr>
          <a:xfrm>
            <a:off x="0" y="0"/>
            <a:ext cx="12192000" cy="1077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Dark 2">
  <p:cSld name="Title and Content - Dark 2">
    <p:spTree>
      <p:nvGrpSpPr>
        <p:cNvPr id="55" name="Shape 55"/>
        <p:cNvGrpSpPr/>
        <p:nvPr/>
      </p:nvGrpSpPr>
      <p:grpSpPr>
        <a:xfrm>
          <a:off x="0" y="0"/>
          <a:ext cx="0" cy="0"/>
          <a:chOff x="0" y="0"/>
          <a:chExt cx="0" cy="0"/>
        </a:xfrm>
      </p:grpSpPr>
      <p:pic>
        <p:nvPicPr>
          <p:cNvPr id="56" name="Google Shape;56;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7" name="Google Shape;57;p33"/>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58" name="Google Shape;58;p33"/>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a:t>
            </a:r>
            <a:endParaRPr b="0" i="0" sz="1400" u="none" cap="none" strike="noStrike">
              <a:solidFill>
                <a:srgbClr val="000000"/>
              </a:solidFill>
              <a:latin typeface="Arial"/>
              <a:ea typeface="Arial"/>
              <a:cs typeface="Arial"/>
              <a:sym typeface="Arial"/>
            </a:endParaRPr>
          </a:p>
        </p:txBody>
      </p:sp>
      <p:pic>
        <p:nvPicPr>
          <p:cNvPr id="59" name="Google Shape;59;p33"/>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
        <p:nvSpPr>
          <p:cNvPr id="60" name="Google Shape;60;p33"/>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atin typeface="Plus Jakarta Sans SemiBold"/>
                <a:ea typeface="Plus Jakarta Sans SemiBold"/>
                <a:cs typeface="Plus Jakarta Sans SemiBold"/>
                <a:sym typeface="Plus Jakarta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3"/>
          <p:cNvSpPr txBox="1"/>
          <p:nvPr>
            <p:ph idx="1" type="body"/>
          </p:nvPr>
        </p:nvSpPr>
        <p:spPr>
          <a:xfrm>
            <a:off x="838200" y="1616008"/>
            <a:ext cx="10515600" cy="458805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1000"/>
              </a:spcBef>
              <a:spcAft>
                <a:spcPts val="0"/>
              </a:spcAft>
              <a:buClr>
                <a:schemeClr val="lt1"/>
              </a:buClr>
              <a:buSzPts val="2400"/>
              <a:buChar char="•"/>
              <a:defRPr sz="2400">
                <a:solidFill>
                  <a:schemeClr val="lt1"/>
                </a:solidFill>
              </a:defRPr>
            </a:lvl1pPr>
            <a:lvl2pPr indent="-355600" lvl="1" marL="914400" algn="l">
              <a:lnSpc>
                <a:spcPct val="100000"/>
              </a:lnSpc>
              <a:spcBef>
                <a:spcPts val="500"/>
              </a:spcBef>
              <a:spcAft>
                <a:spcPts val="0"/>
              </a:spcAft>
              <a:buClr>
                <a:schemeClr val="lt1"/>
              </a:buClr>
              <a:buSzPts val="2000"/>
              <a:buChar char="•"/>
              <a:defRPr sz="2000">
                <a:solidFill>
                  <a:schemeClr val="lt1"/>
                </a:solidFill>
              </a:defRPr>
            </a:lvl2pPr>
            <a:lvl3pPr indent="-342900" lvl="2" marL="1371600" algn="l">
              <a:lnSpc>
                <a:spcPct val="100000"/>
              </a:lnSpc>
              <a:spcBef>
                <a:spcPts val="500"/>
              </a:spcBef>
              <a:spcAft>
                <a:spcPts val="0"/>
              </a:spcAft>
              <a:buClr>
                <a:schemeClr val="lt1"/>
              </a:buClr>
              <a:buSzPts val="1800"/>
              <a:buChar char="•"/>
              <a:defRPr sz="1800">
                <a:solidFill>
                  <a:schemeClr val="lt1"/>
                </a:solidFill>
              </a:defRPr>
            </a:lvl3pPr>
            <a:lvl4pPr indent="-330200" lvl="3" marL="1828800" algn="l">
              <a:lnSpc>
                <a:spcPct val="100000"/>
              </a:lnSpc>
              <a:spcBef>
                <a:spcPts val="500"/>
              </a:spcBef>
              <a:spcAft>
                <a:spcPts val="0"/>
              </a:spcAft>
              <a:buClr>
                <a:schemeClr val="lt1"/>
              </a:buClr>
              <a:buSzPts val="1600"/>
              <a:buChar char="•"/>
              <a:defRPr sz="1600">
                <a:solidFill>
                  <a:schemeClr val="lt1"/>
                </a:solidFill>
              </a:defRPr>
            </a:lvl4pPr>
            <a:lvl5pPr indent="-330200" lvl="4" marL="2286000" algn="l">
              <a:lnSpc>
                <a:spcPct val="100000"/>
              </a:lnSpc>
              <a:spcBef>
                <a:spcPts val="500"/>
              </a:spcBef>
              <a:spcAft>
                <a:spcPts val="0"/>
              </a:spcAft>
              <a:buClr>
                <a:schemeClr val="lt1"/>
              </a:buClr>
              <a:buSzPts val="1600"/>
              <a:buChar char="•"/>
              <a:defRPr sz="16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3"/>
          <p:cNvSpPr/>
          <p:nvPr/>
        </p:nvSpPr>
        <p:spPr>
          <a:xfrm>
            <a:off x="0" y="0"/>
            <a:ext cx="12192000" cy="1077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die" type="blank">
  <p:cSld name="BLANK">
    <p:spTree>
      <p:nvGrpSpPr>
        <p:cNvPr id="63" name="Shape 63"/>
        <p:cNvGrpSpPr/>
        <p:nvPr/>
      </p:nvGrpSpPr>
      <p:grpSpPr>
        <a:xfrm>
          <a:off x="0" y="0"/>
          <a:ext cx="0" cy="0"/>
          <a:chOff x="0" y="0"/>
          <a:chExt cx="0" cy="0"/>
        </a:xfrm>
      </p:grpSpPr>
      <p:pic>
        <p:nvPicPr>
          <p:cNvPr id="64" name="Google Shape;64;p3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65" name="Google Shape;65;p36"/>
          <p:cNvPicPr preferRelativeResize="0"/>
          <p:nvPr/>
        </p:nvPicPr>
        <p:blipFill rotWithShape="1">
          <a:blip r:embed="rId3">
            <a:alphaModFix/>
          </a:blip>
          <a:srcRect b="0" l="0" r="0" t="0"/>
          <a:stretch/>
        </p:blipFill>
        <p:spPr>
          <a:xfrm>
            <a:off x="3484379" y="2786660"/>
            <a:ext cx="5223243" cy="1284681"/>
          </a:xfrm>
          <a:prstGeom prst="rect">
            <a:avLst/>
          </a:prstGeom>
          <a:noFill/>
          <a:ln>
            <a:noFill/>
          </a:ln>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spTree>
      <p:nvGrpSpPr>
        <p:cNvPr id="66" name="Shape 66"/>
        <p:cNvGrpSpPr/>
        <p:nvPr/>
      </p:nvGrpSpPr>
      <p:grpSpPr>
        <a:xfrm>
          <a:off x="0" y="0"/>
          <a:ext cx="0" cy="0"/>
          <a:chOff x="0" y="0"/>
          <a:chExt cx="0" cy="0"/>
        </a:xfrm>
      </p:grpSpPr>
      <p:pic>
        <p:nvPicPr>
          <p:cNvPr id="67" name="Google Shape;67;p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8" name="Google Shape;68;p29"/>
          <p:cNvSpPr txBox="1"/>
          <p:nvPr>
            <p:ph type="ctrTitle"/>
          </p:nvPr>
        </p:nvSpPr>
        <p:spPr>
          <a:xfrm>
            <a:off x="1419903" y="2197750"/>
            <a:ext cx="9352195" cy="198240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000"/>
              <a:buFont typeface="Plus Jakarta Sans SemiBold"/>
              <a:buNone/>
              <a:defRPr b="1" i="0" sz="4000">
                <a:solidFill>
                  <a:schemeClr val="lt1"/>
                </a:solidFill>
                <a:latin typeface="Plus Jakarta Sans SemiBold"/>
                <a:ea typeface="Plus Jakarta Sans SemiBold"/>
                <a:cs typeface="Plus Jakarta Sans SemiBold"/>
                <a:sym typeface="Plus Jakarta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9"/>
          <p:cNvSpPr txBox="1"/>
          <p:nvPr>
            <p:ph idx="1" type="subTitle"/>
          </p:nvPr>
        </p:nvSpPr>
        <p:spPr>
          <a:xfrm>
            <a:off x="1419903" y="4372086"/>
            <a:ext cx="9352195" cy="849067"/>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accent3"/>
              </a:buClr>
              <a:buSzPts val="1800"/>
              <a:buNone/>
              <a:defRPr sz="1800">
                <a:solidFill>
                  <a:schemeClr val="accent3"/>
                </a:solidFill>
                <a:latin typeface="Plus Jakarta Sans Light"/>
                <a:ea typeface="Plus Jakarta Sans Light"/>
                <a:cs typeface="Plus Jakarta Sans Light"/>
                <a:sym typeface="Plus Jakarta Sans Light"/>
              </a:defRPr>
            </a:lvl1pPr>
            <a:lvl2pPr lvl="1" algn="ctr">
              <a:lnSpc>
                <a:spcPct val="100000"/>
              </a:lnSpc>
              <a:spcBef>
                <a:spcPts val="500"/>
              </a:spcBef>
              <a:spcAft>
                <a:spcPts val="0"/>
              </a:spcAft>
              <a:buClr>
                <a:schemeClr val="dk2"/>
              </a:buClr>
              <a:buSzPts val="2000"/>
              <a:buNone/>
              <a:defRPr sz="2000"/>
            </a:lvl2pPr>
            <a:lvl3pPr lvl="2" algn="ctr">
              <a:lnSpc>
                <a:spcPct val="100000"/>
              </a:lnSpc>
              <a:spcBef>
                <a:spcPts val="500"/>
              </a:spcBef>
              <a:spcAft>
                <a:spcPts val="0"/>
              </a:spcAft>
              <a:buClr>
                <a:schemeClr val="dk2"/>
              </a:buClr>
              <a:buSzPts val="1800"/>
              <a:buNone/>
              <a:defRPr sz="1800"/>
            </a:lvl3pPr>
            <a:lvl4pPr lvl="3" algn="ctr">
              <a:lnSpc>
                <a:spcPct val="100000"/>
              </a:lnSpc>
              <a:spcBef>
                <a:spcPts val="500"/>
              </a:spcBef>
              <a:spcAft>
                <a:spcPts val="0"/>
              </a:spcAft>
              <a:buClr>
                <a:schemeClr val="dk2"/>
              </a:buClr>
              <a:buSzPts val="1600"/>
              <a:buNone/>
              <a:defRPr sz="1600"/>
            </a:lvl4pPr>
            <a:lvl5pPr lvl="4" algn="ctr">
              <a:lnSpc>
                <a:spcPct val="100000"/>
              </a:lnSpc>
              <a:spcBef>
                <a:spcPts val="500"/>
              </a:spcBef>
              <a:spcAft>
                <a:spcPts val="0"/>
              </a:spcAft>
              <a:buClr>
                <a:schemeClr val="dk2"/>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70" name="Google Shape;70;p29"/>
          <p:cNvPicPr preferRelativeResize="0"/>
          <p:nvPr/>
        </p:nvPicPr>
        <p:blipFill rotWithShape="1">
          <a:blip r:embed="rId3">
            <a:alphaModFix/>
          </a:blip>
          <a:srcRect b="0" l="0" r="0" t="0"/>
          <a:stretch/>
        </p:blipFill>
        <p:spPr>
          <a:xfrm>
            <a:off x="1357398" y="671303"/>
            <a:ext cx="3924300" cy="965200"/>
          </a:xfrm>
          <a:prstGeom prst="rect">
            <a:avLst/>
          </a:prstGeom>
          <a:noFill/>
          <a:ln>
            <a:noFill/>
          </a:ln>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ark 1">
  <p:cSld name="Title - Dark 1">
    <p:spTree>
      <p:nvGrpSpPr>
        <p:cNvPr id="71" name="Shape 71"/>
        <p:cNvGrpSpPr/>
        <p:nvPr/>
      </p:nvGrpSpPr>
      <p:grpSpPr>
        <a:xfrm>
          <a:off x="0" y="0"/>
          <a:ext cx="0" cy="0"/>
          <a:chOff x="0" y="0"/>
          <a:chExt cx="0" cy="0"/>
        </a:xfrm>
      </p:grpSpPr>
      <p:pic>
        <p:nvPicPr>
          <p:cNvPr id="72" name="Google Shape;72;p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3" name="Google Shape;73;p38"/>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8"/>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75" name="Google Shape;75;p38"/>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a:t>
            </a:r>
            <a:endParaRPr b="0" i="0" sz="1400" u="none" cap="none" strike="noStrike">
              <a:solidFill>
                <a:srgbClr val="000000"/>
              </a:solidFill>
              <a:latin typeface="Arial"/>
              <a:ea typeface="Arial"/>
              <a:cs typeface="Arial"/>
              <a:sym typeface="Arial"/>
            </a:endParaRPr>
          </a:p>
        </p:txBody>
      </p:sp>
      <p:pic>
        <p:nvPicPr>
          <p:cNvPr id="76" name="Google Shape;76;p38"/>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
        <p:nvSpPr>
          <p:cNvPr id="77" name="Google Shape;77;p38"/>
          <p:cNvSpPr/>
          <p:nvPr/>
        </p:nvSpPr>
        <p:spPr>
          <a:xfrm>
            <a:off x="0" y="0"/>
            <a:ext cx="12192000" cy="1077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Dark 1">
  <p:cSld name="Title and Content - Dark 1">
    <p:spTree>
      <p:nvGrpSpPr>
        <p:cNvPr id="78" name="Shape 78"/>
        <p:cNvGrpSpPr/>
        <p:nvPr/>
      </p:nvGrpSpPr>
      <p:grpSpPr>
        <a:xfrm>
          <a:off x="0" y="0"/>
          <a:ext cx="0" cy="0"/>
          <a:chOff x="0" y="0"/>
          <a:chExt cx="0" cy="0"/>
        </a:xfrm>
      </p:grpSpPr>
      <p:pic>
        <p:nvPicPr>
          <p:cNvPr id="79" name="Google Shape;79;p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0" name="Google Shape;80;p39"/>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1"/>
              </a:buClr>
              <a:buSzPts val="700"/>
              <a:buFont typeface="Plus Jakarta Sans Light"/>
              <a:buNone/>
            </a:pPr>
            <a:fld id="{00000000-1234-1234-1234-123412341234}" type="slidenum">
              <a:rPr b="0" i="0" lang="en-US" sz="700" u="none" cap="none" strike="noStrike">
                <a:solidFill>
                  <a:schemeClr val="lt1"/>
                </a:solidFill>
                <a:latin typeface="Plus Jakarta Sans Light"/>
                <a:ea typeface="Plus Jakarta Sans Light"/>
                <a:cs typeface="Plus Jakarta Sans Light"/>
                <a:sym typeface="Plus Jakarta Sans Light"/>
              </a:rPr>
              <a:t>‹#›</a:t>
            </a:fld>
            <a:endParaRPr b="0" i="0" sz="700" u="none" cap="none" strike="noStrike">
              <a:solidFill>
                <a:schemeClr val="lt1"/>
              </a:solidFill>
              <a:latin typeface="Plus Jakarta Sans Light"/>
              <a:ea typeface="Plus Jakarta Sans Light"/>
              <a:cs typeface="Plus Jakarta Sans Light"/>
              <a:sym typeface="Plus Jakarta Sans Light"/>
            </a:endParaRPr>
          </a:p>
        </p:txBody>
      </p:sp>
      <p:sp>
        <p:nvSpPr>
          <p:cNvPr id="81" name="Google Shape;81;p39"/>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lt1"/>
                </a:solidFill>
                <a:latin typeface="Plus Jakarta Sans Light"/>
                <a:ea typeface="Plus Jakarta Sans Light"/>
                <a:cs typeface="Plus Jakarta Sans Light"/>
                <a:sym typeface="Plus Jakarta Sans Light"/>
              </a:rPr>
              <a:t>© Copyright  2025  Singulr.AI </a:t>
            </a:r>
            <a:endParaRPr b="0" i="0" sz="1400" u="none" cap="none" strike="noStrike">
              <a:solidFill>
                <a:srgbClr val="000000"/>
              </a:solidFill>
              <a:latin typeface="Arial"/>
              <a:ea typeface="Arial"/>
              <a:cs typeface="Arial"/>
              <a:sym typeface="Arial"/>
            </a:endParaRPr>
          </a:p>
        </p:txBody>
      </p:sp>
      <p:pic>
        <p:nvPicPr>
          <p:cNvPr id="82" name="Google Shape;82;p39"/>
          <p:cNvPicPr preferRelativeResize="0"/>
          <p:nvPr/>
        </p:nvPicPr>
        <p:blipFill rotWithShape="1">
          <a:blip r:embed="rId3">
            <a:alphaModFix/>
          </a:blip>
          <a:srcRect b="0" l="0" r="0" t="0"/>
          <a:stretch/>
        </p:blipFill>
        <p:spPr>
          <a:xfrm>
            <a:off x="10837104" y="6450317"/>
            <a:ext cx="1033391" cy="254167"/>
          </a:xfrm>
          <a:prstGeom prst="rect">
            <a:avLst/>
          </a:prstGeom>
          <a:noFill/>
          <a:ln>
            <a:noFill/>
          </a:ln>
        </p:spPr>
      </p:pic>
      <p:sp>
        <p:nvSpPr>
          <p:cNvPr id="83" name="Google Shape;83;p39"/>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Plus Jakarta Sans SemiBold"/>
              <a:buNone/>
              <a:defRPr sz="3200">
                <a:latin typeface="Plus Jakarta Sans SemiBold"/>
                <a:ea typeface="Plus Jakarta Sans SemiBold"/>
                <a:cs typeface="Plus Jakarta Sans SemiBold"/>
                <a:sym typeface="Plus Jakarta Sa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9"/>
          <p:cNvSpPr txBox="1"/>
          <p:nvPr>
            <p:ph idx="1" type="body"/>
          </p:nvPr>
        </p:nvSpPr>
        <p:spPr>
          <a:xfrm>
            <a:off x="838200" y="1616008"/>
            <a:ext cx="10515600" cy="458805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1000"/>
              </a:spcBef>
              <a:spcAft>
                <a:spcPts val="0"/>
              </a:spcAft>
              <a:buClr>
                <a:schemeClr val="lt1"/>
              </a:buClr>
              <a:buSzPts val="2400"/>
              <a:buChar char="•"/>
              <a:defRPr sz="2400">
                <a:solidFill>
                  <a:schemeClr val="lt1"/>
                </a:solidFill>
              </a:defRPr>
            </a:lvl1pPr>
            <a:lvl2pPr indent="-355600" lvl="1" marL="914400" algn="l">
              <a:lnSpc>
                <a:spcPct val="100000"/>
              </a:lnSpc>
              <a:spcBef>
                <a:spcPts val="500"/>
              </a:spcBef>
              <a:spcAft>
                <a:spcPts val="0"/>
              </a:spcAft>
              <a:buClr>
                <a:schemeClr val="lt1"/>
              </a:buClr>
              <a:buSzPts val="2000"/>
              <a:buChar char="•"/>
              <a:defRPr sz="2000">
                <a:solidFill>
                  <a:schemeClr val="lt1"/>
                </a:solidFill>
              </a:defRPr>
            </a:lvl2pPr>
            <a:lvl3pPr indent="-342900" lvl="2" marL="1371600" algn="l">
              <a:lnSpc>
                <a:spcPct val="100000"/>
              </a:lnSpc>
              <a:spcBef>
                <a:spcPts val="500"/>
              </a:spcBef>
              <a:spcAft>
                <a:spcPts val="0"/>
              </a:spcAft>
              <a:buClr>
                <a:schemeClr val="lt1"/>
              </a:buClr>
              <a:buSzPts val="1800"/>
              <a:buChar char="•"/>
              <a:defRPr sz="1800">
                <a:solidFill>
                  <a:schemeClr val="lt1"/>
                </a:solidFill>
              </a:defRPr>
            </a:lvl3pPr>
            <a:lvl4pPr indent="-330200" lvl="3" marL="1828800" algn="l">
              <a:lnSpc>
                <a:spcPct val="100000"/>
              </a:lnSpc>
              <a:spcBef>
                <a:spcPts val="500"/>
              </a:spcBef>
              <a:spcAft>
                <a:spcPts val="0"/>
              </a:spcAft>
              <a:buClr>
                <a:schemeClr val="lt1"/>
              </a:buClr>
              <a:buSzPts val="1600"/>
              <a:buChar char="•"/>
              <a:defRPr sz="1600">
                <a:solidFill>
                  <a:schemeClr val="lt1"/>
                </a:solidFill>
              </a:defRPr>
            </a:lvl4pPr>
            <a:lvl5pPr indent="-330200" lvl="4" marL="2286000" algn="l">
              <a:lnSpc>
                <a:spcPct val="100000"/>
              </a:lnSpc>
              <a:spcBef>
                <a:spcPts val="500"/>
              </a:spcBef>
              <a:spcAft>
                <a:spcPts val="0"/>
              </a:spcAft>
              <a:buClr>
                <a:schemeClr val="lt1"/>
              </a:buClr>
              <a:buSzPts val="1600"/>
              <a:buChar char="•"/>
              <a:defRPr sz="16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39"/>
          <p:cNvSpPr/>
          <p:nvPr/>
        </p:nvSpPr>
        <p:spPr>
          <a:xfrm>
            <a:off x="0" y="0"/>
            <a:ext cx="12192000" cy="1077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Light"/>
              <a:ea typeface="Plus Jakarta Sans Light"/>
              <a:cs typeface="Plus Jakarta Sans Light"/>
              <a:sym typeface="Plus Jakarta Sans Light"/>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p:nvPr/>
        </p:nvSpPr>
        <p:spPr>
          <a:xfrm>
            <a:off x="-2" y="0"/>
            <a:ext cx="12192001" cy="131381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lus Jakarta Sans Medium"/>
              <a:ea typeface="Plus Jakarta Sans Medium"/>
              <a:cs typeface="Plus Jakarta Sans Medium"/>
              <a:sym typeface="Plus Jakarta Sans Medium"/>
            </a:endParaRPr>
          </a:p>
        </p:txBody>
      </p:sp>
      <p:sp>
        <p:nvSpPr>
          <p:cNvPr id="11" name="Google Shape;11;p28"/>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200"/>
              <a:buFont typeface="Plus Jakarta Sans SemiBold"/>
              <a:buNone/>
              <a:defRPr b="0" i="0" sz="3200" u="none" cap="none" strike="noStrike">
                <a:solidFill>
                  <a:schemeClr val="lt1"/>
                </a:solidFill>
                <a:latin typeface="Plus Jakarta Sans SemiBold"/>
                <a:ea typeface="Plus Jakarta Sans SemiBold"/>
                <a:cs typeface="Plus Jakarta Sans SemiBold"/>
                <a:sym typeface="Plus Jakarta Sans Semi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28"/>
          <p:cNvSpPr txBox="1"/>
          <p:nvPr>
            <p:ph idx="1" type="body"/>
          </p:nvPr>
        </p:nvSpPr>
        <p:spPr>
          <a:xfrm>
            <a:off x="838200" y="1616008"/>
            <a:ext cx="10515600" cy="4588053"/>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1000"/>
              </a:spcBef>
              <a:spcAft>
                <a:spcPts val="0"/>
              </a:spcAft>
              <a:buClr>
                <a:schemeClr val="dk2"/>
              </a:buClr>
              <a:buSzPts val="2400"/>
              <a:buFont typeface="Arial"/>
              <a:buChar char="•"/>
              <a:defRPr b="0" i="0" sz="2400" u="none" cap="none" strike="noStrike">
                <a:solidFill>
                  <a:schemeClr val="dk2"/>
                </a:solidFill>
                <a:latin typeface="Plus Jakarta Sans Light"/>
                <a:ea typeface="Plus Jakarta Sans Light"/>
                <a:cs typeface="Plus Jakarta Sans Light"/>
                <a:sym typeface="Plus Jakarta Sans Light"/>
              </a:defRPr>
            </a:lvl1pPr>
            <a:lvl2pPr indent="-355600" lvl="1" marL="914400" marR="0" rtl="0" algn="l">
              <a:lnSpc>
                <a:spcPct val="100000"/>
              </a:lnSpc>
              <a:spcBef>
                <a:spcPts val="500"/>
              </a:spcBef>
              <a:spcAft>
                <a:spcPts val="0"/>
              </a:spcAft>
              <a:buClr>
                <a:schemeClr val="dk2"/>
              </a:buClr>
              <a:buSzPts val="2000"/>
              <a:buFont typeface="Arial"/>
              <a:buChar char="•"/>
              <a:defRPr b="0" i="0" sz="2000" u="none" cap="none" strike="noStrike">
                <a:solidFill>
                  <a:schemeClr val="dk2"/>
                </a:solidFill>
                <a:latin typeface="Plus Jakarta Sans Light"/>
                <a:ea typeface="Plus Jakarta Sans Light"/>
                <a:cs typeface="Plus Jakarta Sans Light"/>
                <a:sym typeface="Plus Jakarta Sans Light"/>
              </a:defRPr>
            </a:lvl2pPr>
            <a:lvl3pPr indent="-342900" lvl="2" marL="1371600" marR="0" rtl="0" algn="l">
              <a:lnSpc>
                <a:spcPct val="100000"/>
              </a:lnSpc>
              <a:spcBef>
                <a:spcPts val="500"/>
              </a:spcBef>
              <a:spcAft>
                <a:spcPts val="0"/>
              </a:spcAft>
              <a:buClr>
                <a:schemeClr val="dk2"/>
              </a:buClr>
              <a:buSzPts val="1800"/>
              <a:buFont typeface="Arial"/>
              <a:buChar char="•"/>
              <a:defRPr b="0" i="0" sz="1800" u="none" cap="none" strike="noStrike">
                <a:solidFill>
                  <a:schemeClr val="dk2"/>
                </a:solidFill>
                <a:latin typeface="Plus Jakarta Sans Light"/>
                <a:ea typeface="Plus Jakarta Sans Light"/>
                <a:cs typeface="Plus Jakarta Sans Light"/>
                <a:sym typeface="Plus Jakarta Sans Light"/>
              </a:defRPr>
            </a:lvl3pPr>
            <a:lvl4pPr indent="-330200" lvl="3" marL="1828800"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Plus Jakarta Sans Light"/>
                <a:ea typeface="Plus Jakarta Sans Light"/>
                <a:cs typeface="Plus Jakarta Sans Light"/>
                <a:sym typeface="Plus Jakarta Sans Light"/>
              </a:defRPr>
            </a:lvl4pPr>
            <a:lvl5pPr indent="-330200" lvl="4" marL="2286000" marR="0" rtl="0" algn="l">
              <a:lnSpc>
                <a:spcPct val="100000"/>
              </a:lnSpc>
              <a:spcBef>
                <a:spcPts val="500"/>
              </a:spcBef>
              <a:spcAft>
                <a:spcPts val="0"/>
              </a:spcAft>
              <a:buClr>
                <a:schemeClr val="dk2"/>
              </a:buClr>
              <a:buSzPts val="1600"/>
              <a:buFont typeface="Arial"/>
              <a:buChar char="•"/>
              <a:defRPr b="0" i="0" sz="1600" u="none" cap="none" strike="noStrike">
                <a:solidFill>
                  <a:schemeClr val="dk2"/>
                </a:solidFill>
                <a:latin typeface="Plus Jakarta Sans Light"/>
                <a:ea typeface="Plus Jakarta Sans Light"/>
                <a:cs typeface="Plus Jakarta Sans Light"/>
                <a:sym typeface="Plus Jakarta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lus Jakarta Sans Light"/>
                <a:ea typeface="Plus Jakarta Sans Light"/>
                <a:cs typeface="Plus Jakarta Sans Light"/>
                <a:sym typeface="Plus Jakarta Sans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lus Jakarta Sans Light"/>
                <a:ea typeface="Plus Jakarta Sans Light"/>
                <a:cs typeface="Plus Jakarta Sans Light"/>
                <a:sym typeface="Plus Jakarta Sans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lus Jakarta Sans Light"/>
                <a:ea typeface="Plus Jakarta Sans Light"/>
                <a:cs typeface="Plus Jakarta Sans Light"/>
                <a:sym typeface="Plus Jakarta Sans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lus Jakarta Sans Light"/>
                <a:ea typeface="Plus Jakarta Sans Light"/>
                <a:cs typeface="Plus Jakarta Sans Light"/>
                <a:sym typeface="Plus Jakarta Sans Light"/>
              </a:defRPr>
            </a:lvl9pPr>
          </a:lstStyle>
          <a:p/>
        </p:txBody>
      </p:sp>
      <p:sp>
        <p:nvSpPr>
          <p:cNvPr id="13" name="Google Shape;13;p28"/>
          <p:cNvSpPr txBox="1"/>
          <p:nvPr/>
        </p:nvSpPr>
        <p:spPr>
          <a:xfrm>
            <a:off x="576855" y="6523540"/>
            <a:ext cx="120226" cy="107722"/>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525252"/>
              </a:buClr>
              <a:buSzPts val="700"/>
              <a:buFont typeface="Plus Jakarta Sans Light"/>
              <a:buNone/>
            </a:pPr>
            <a:fld id="{00000000-1234-1234-1234-123412341234}" type="slidenum">
              <a:rPr b="0" i="0" lang="en-US" sz="700" u="none" cap="none" strike="noStrike">
                <a:solidFill>
                  <a:srgbClr val="525252"/>
                </a:solidFill>
                <a:latin typeface="Plus Jakarta Sans Light"/>
                <a:ea typeface="Plus Jakarta Sans Light"/>
                <a:cs typeface="Plus Jakarta Sans Light"/>
                <a:sym typeface="Plus Jakarta Sans Light"/>
              </a:rPr>
              <a:t>‹#›</a:t>
            </a:fld>
            <a:endParaRPr b="0" i="0" sz="700" u="none" cap="none" strike="noStrike">
              <a:solidFill>
                <a:srgbClr val="525252"/>
              </a:solidFill>
              <a:latin typeface="Plus Jakarta Sans Light"/>
              <a:ea typeface="Plus Jakarta Sans Light"/>
              <a:cs typeface="Plus Jakarta Sans Light"/>
              <a:sym typeface="Plus Jakarta Sans Light"/>
            </a:endParaRPr>
          </a:p>
        </p:txBody>
      </p:sp>
      <p:sp>
        <p:nvSpPr>
          <p:cNvPr id="14" name="Google Shape;14;p28"/>
          <p:cNvSpPr txBox="1"/>
          <p:nvPr/>
        </p:nvSpPr>
        <p:spPr>
          <a:xfrm>
            <a:off x="973183" y="6464766"/>
            <a:ext cx="5322888" cy="22527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525252"/>
                </a:solidFill>
                <a:latin typeface="Plus Jakarta Sans Light"/>
                <a:ea typeface="Plus Jakarta Sans Light"/>
                <a:cs typeface="Plus Jakarta Sans Light"/>
                <a:sym typeface="Plus Jakarta Sans Light"/>
              </a:rPr>
              <a:t>© Copyright  2025  Singulr.AI - CONFIDENTIAL</a:t>
            </a:r>
            <a:endParaRPr b="0" i="0" sz="1400" u="none" cap="none" strike="noStrike">
              <a:solidFill>
                <a:srgbClr val="000000"/>
              </a:solidFill>
              <a:latin typeface="Arial"/>
              <a:ea typeface="Arial"/>
              <a:cs typeface="Arial"/>
              <a:sym typeface="Arial"/>
            </a:endParaRPr>
          </a:p>
        </p:txBody>
      </p:sp>
      <p:pic>
        <p:nvPicPr>
          <p:cNvPr id="15" name="Google Shape;15;p28"/>
          <p:cNvPicPr preferRelativeResize="0"/>
          <p:nvPr/>
        </p:nvPicPr>
        <p:blipFill rotWithShape="1">
          <a:blip r:embed="rId1">
            <a:alphaModFix/>
          </a:blip>
          <a:srcRect b="0" l="0" r="0" t="0"/>
          <a:stretch/>
        </p:blipFill>
        <p:spPr>
          <a:xfrm>
            <a:off x="10837104" y="6450317"/>
            <a:ext cx="1033391" cy="25416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4.jp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
          <p:cNvSpPr txBox="1"/>
          <p:nvPr>
            <p:ph type="ctrTitle"/>
          </p:nvPr>
        </p:nvSpPr>
        <p:spPr>
          <a:xfrm>
            <a:off x="1419903" y="2197750"/>
            <a:ext cx="9352195" cy="198240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4000"/>
              <a:buFont typeface="Plus Jakarta Sans SemiBold"/>
              <a:buNone/>
            </a:pPr>
            <a:r>
              <a:rPr lang="en-US">
                <a:latin typeface="Helvetica Neue"/>
                <a:ea typeface="Helvetica Neue"/>
                <a:cs typeface="Helvetica Neue"/>
                <a:sym typeface="Helvetica Neue"/>
              </a:rPr>
              <a:t>Fear, Uncertainty And AI: Why Is Operationalizing AI So Scary?</a:t>
            </a:r>
            <a:endParaRPr>
              <a:solidFill>
                <a:schemeClr val="lt1"/>
              </a:solidFill>
            </a:endParaRPr>
          </a:p>
        </p:txBody>
      </p:sp>
      <p:sp>
        <p:nvSpPr>
          <p:cNvPr id="180" name="Google Shape;180;p1"/>
          <p:cNvSpPr txBox="1"/>
          <p:nvPr>
            <p:ph idx="1" type="subTitle"/>
          </p:nvPr>
        </p:nvSpPr>
        <p:spPr>
          <a:xfrm>
            <a:off x="1419902" y="4774050"/>
            <a:ext cx="2807100" cy="1332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3"/>
              </a:buClr>
              <a:buSzPts val="1800"/>
              <a:buNone/>
            </a:pPr>
            <a:r>
              <a:rPr b="1" lang="en-US">
                <a:latin typeface="Plus Jakarta Sans"/>
                <a:ea typeface="Plus Jakarta Sans"/>
                <a:cs typeface="Plus Jakarta Sans"/>
                <a:sym typeface="Plus Jakarta Sans"/>
              </a:rPr>
              <a:t>Richard Bird</a:t>
            </a:r>
            <a:endParaRPr b="1">
              <a:latin typeface="Plus Jakarta Sans"/>
              <a:ea typeface="Plus Jakarta Sans"/>
              <a:cs typeface="Plus Jakarta Sans"/>
              <a:sym typeface="Plus Jakarta Sans"/>
            </a:endParaRPr>
          </a:p>
          <a:p>
            <a:pPr indent="0" lvl="0" marL="0" rtl="0" algn="l">
              <a:lnSpc>
                <a:spcPct val="100000"/>
              </a:lnSpc>
              <a:spcBef>
                <a:spcPts val="600"/>
              </a:spcBef>
              <a:spcAft>
                <a:spcPts val="0"/>
              </a:spcAft>
              <a:buClr>
                <a:schemeClr val="accent3"/>
              </a:buClr>
              <a:buSzPts val="1800"/>
              <a:buNone/>
            </a:pPr>
            <a:r>
              <a:rPr b="1" lang="en-US">
                <a:latin typeface="Plus Jakarta Sans"/>
                <a:ea typeface="Plus Jakarta Sans"/>
                <a:cs typeface="Plus Jakarta Sans"/>
                <a:sym typeface="Plus Jakarta Sans"/>
              </a:rPr>
              <a:t>Chief Security Officer</a:t>
            </a:r>
            <a:endParaRPr b="1">
              <a:latin typeface="Plus Jakarta Sans"/>
              <a:ea typeface="Plus Jakarta Sans"/>
              <a:cs typeface="Plus Jakarta Sans"/>
              <a:sym typeface="Plus Jakarta Sans"/>
            </a:endParaRPr>
          </a:p>
          <a:p>
            <a:pPr indent="0" lvl="0" marL="0" rtl="0" algn="l">
              <a:lnSpc>
                <a:spcPct val="100000"/>
              </a:lnSpc>
              <a:spcBef>
                <a:spcPts val="600"/>
              </a:spcBef>
              <a:spcAft>
                <a:spcPts val="600"/>
              </a:spcAft>
              <a:buClr>
                <a:schemeClr val="accent3"/>
              </a:buClr>
              <a:buSzPts val="1800"/>
              <a:buNone/>
            </a:pPr>
            <a:r>
              <a:rPr b="1" lang="en-US">
                <a:latin typeface="Plus Jakarta Sans"/>
                <a:ea typeface="Plus Jakarta Sans"/>
                <a:cs typeface="Plus Jakarta Sans"/>
                <a:sym typeface="Plus Jakarta Sans"/>
              </a:rPr>
              <a:t>Singulr AI</a:t>
            </a:r>
            <a:endParaRPr b="1">
              <a:latin typeface="Plus Jakarta Sans"/>
              <a:ea typeface="Plus Jakarta Sans"/>
              <a:cs typeface="Plus Jakarta Sans"/>
              <a:sym typeface="Plus Jakarta Sans"/>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4066924512ad53eb_53"/>
          <p:cNvSpPr txBox="1"/>
          <p:nvPr>
            <p:ph type="title"/>
          </p:nvPr>
        </p:nvSpPr>
        <p:spPr>
          <a:xfrm>
            <a:off x="838200" y="191808"/>
            <a:ext cx="10515600" cy="103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Is It Different?</a:t>
            </a:r>
            <a:endParaRPr/>
          </a:p>
        </p:txBody>
      </p:sp>
      <p:sp>
        <p:nvSpPr>
          <p:cNvPr id="262" name="Google Shape;262;g4066924512ad53eb_53"/>
          <p:cNvSpPr txBox="1"/>
          <p:nvPr>
            <p:ph idx="2" type="body"/>
          </p:nvPr>
        </p:nvSpPr>
        <p:spPr>
          <a:xfrm>
            <a:off x="952025" y="1673425"/>
            <a:ext cx="10363800" cy="8088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600">
                <a:latin typeface="Plus Jakarta Sans"/>
                <a:ea typeface="Plus Jakarta Sans"/>
                <a:cs typeface="Plus Jakarta Sans"/>
                <a:sym typeface="Plus Jakarta Sans"/>
              </a:rPr>
              <a:t>OSI, DID, ZT - Security architectures that protect static assets</a:t>
            </a:r>
            <a:endParaRPr b="1" sz="2600">
              <a:latin typeface="Plus Jakarta Sans"/>
              <a:ea typeface="Plus Jakarta Sans"/>
              <a:cs typeface="Plus Jakarta Sans"/>
              <a:sym typeface="Plus Jakarta Sans"/>
            </a:endParaRPr>
          </a:p>
        </p:txBody>
      </p:sp>
      <p:sp>
        <p:nvSpPr>
          <p:cNvPr id="263" name="Google Shape;263;g4066924512ad53eb_53"/>
          <p:cNvSpPr txBox="1"/>
          <p:nvPr>
            <p:ph idx="2" type="body"/>
          </p:nvPr>
        </p:nvSpPr>
        <p:spPr>
          <a:xfrm>
            <a:off x="952025" y="3308538"/>
            <a:ext cx="10363800" cy="8088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600">
                <a:latin typeface="Plus Jakarta Sans"/>
                <a:ea typeface="Plus Jakarta Sans"/>
                <a:cs typeface="Plus Jakarta Sans"/>
                <a:sym typeface="Plus Jakarta Sans"/>
              </a:rPr>
              <a:t>AI agents, services and features are “vampires”</a:t>
            </a:r>
            <a:endParaRPr b="1" sz="2600">
              <a:latin typeface="Plus Jakarta Sans"/>
              <a:ea typeface="Plus Jakarta Sans"/>
              <a:cs typeface="Plus Jakarta Sans"/>
              <a:sym typeface="Plus Jakarta Sans"/>
            </a:endParaRPr>
          </a:p>
        </p:txBody>
      </p:sp>
      <p:sp>
        <p:nvSpPr>
          <p:cNvPr id="264" name="Google Shape;264;g4066924512ad53eb_53"/>
          <p:cNvSpPr txBox="1"/>
          <p:nvPr>
            <p:ph idx="2" type="body"/>
          </p:nvPr>
        </p:nvSpPr>
        <p:spPr>
          <a:xfrm>
            <a:off x="952025" y="2490981"/>
            <a:ext cx="10363800" cy="8088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600">
                <a:latin typeface="Plus Jakarta Sans"/>
                <a:ea typeface="Plus Jakarta Sans"/>
                <a:cs typeface="Plus Jakarta Sans"/>
                <a:sym typeface="Plus Jakarta Sans"/>
              </a:rPr>
              <a:t>AI agents, services and features are not static</a:t>
            </a:r>
            <a:endParaRPr b="1" sz="2600">
              <a:latin typeface="Plus Jakarta Sans"/>
              <a:ea typeface="Plus Jakarta Sans"/>
              <a:cs typeface="Plus Jakarta Sans"/>
              <a:sym typeface="Plus Jakarta Sans"/>
            </a:endParaRPr>
          </a:p>
        </p:txBody>
      </p:sp>
      <p:sp>
        <p:nvSpPr>
          <p:cNvPr id="265" name="Google Shape;265;g4066924512ad53eb_53"/>
          <p:cNvSpPr txBox="1"/>
          <p:nvPr>
            <p:ph idx="2" type="body"/>
          </p:nvPr>
        </p:nvSpPr>
        <p:spPr>
          <a:xfrm>
            <a:off x="952025" y="4126094"/>
            <a:ext cx="10363800" cy="8088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600">
                <a:latin typeface="Plus Jakarta Sans"/>
                <a:ea typeface="Plus Jakarta Sans"/>
                <a:cs typeface="Plus Jakarta Sans"/>
                <a:sym typeface="Plus Jakarta Sans"/>
              </a:rPr>
              <a:t>Once you invite them in - you can’t see what they’re doing</a:t>
            </a:r>
            <a:endParaRPr b="1" sz="2600">
              <a:latin typeface="Plus Jakarta Sans"/>
              <a:ea typeface="Plus Jakarta Sans"/>
              <a:cs typeface="Plus Jakarta Sans"/>
              <a:sym typeface="Plus Jakarta Sans"/>
            </a:endParaRPr>
          </a:p>
        </p:txBody>
      </p:sp>
      <p:sp>
        <p:nvSpPr>
          <p:cNvPr id="266" name="Google Shape;266;g4066924512ad53eb_53"/>
          <p:cNvSpPr txBox="1"/>
          <p:nvPr>
            <p:ph idx="2" type="body"/>
          </p:nvPr>
        </p:nvSpPr>
        <p:spPr>
          <a:xfrm>
            <a:off x="952025" y="4943650"/>
            <a:ext cx="10363800" cy="8088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600">
                <a:latin typeface="Plus Jakarta Sans"/>
                <a:ea typeface="Plus Jakarta Sans"/>
                <a:cs typeface="Plus Jakarta Sans"/>
                <a:sym typeface="Plus Jakarta Sans"/>
              </a:rPr>
              <a:t>AI agents, services and features change, evolve, shift and learn</a:t>
            </a:r>
            <a:endParaRPr b="1" sz="2600">
              <a:latin typeface="Plus Jakarta Sans"/>
              <a:ea typeface="Plus Jakarta Sans"/>
              <a:cs typeface="Plus Jakarta Sans"/>
              <a:sym typeface="Plus Jakart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4066924512ad53eb_10"/>
          <p:cNvSpPr txBox="1"/>
          <p:nvPr>
            <p:ph type="title"/>
          </p:nvPr>
        </p:nvSpPr>
        <p:spPr>
          <a:xfrm>
            <a:off x="838200" y="191808"/>
            <a:ext cx="10515600" cy="103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AI Usage and Consumption Is Bigger Than Security</a:t>
            </a:r>
            <a:endParaRPr/>
          </a:p>
        </p:txBody>
      </p:sp>
      <p:sp>
        <p:nvSpPr>
          <p:cNvPr id="273" name="Google Shape;273;g4066924512ad53eb_10"/>
          <p:cNvSpPr/>
          <p:nvPr/>
        </p:nvSpPr>
        <p:spPr>
          <a:xfrm>
            <a:off x="4841375" y="4616025"/>
            <a:ext cx="2067375" cy="2006400"/>
          </a:xfrm>
          <a:prstGeom prst="flowChartOffpageConnector">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US" sz="1300">
                <a:latin typeface="Calibri"/>
                <a:ea typeface="Calibri"/>
                <a:cs typeface="Calibri"/>
                <a:sym typeface="Calibri"/>
              </a:rPr>
              <a:t>Company Risk Appetite</a:t>
            </a:r>
            <a:endParaRPr b="1" sz="1300">
              <a:latin typeface="Calibri"/>
              <a:ea typeface="Calibri"/>
              <a:cs typeface="Calibri"/>
              <a:sym typeface="Calibri"/>
            </a:endParaRPr>
          </a:p>
          <a:p>
            <a:pPr indent="0" lvl="0" marL="0" rtl="0" algn="ctr">
              <a:spcBef>
                <a:spcPts val="0"/>
              </a:spcBef>
              <a:spcAft>
                <a:spcPts val="0"/>
              </a:spcAft>
              <a:buNone/>
            </a:pPr>
            <a:r>
              <a:rPr b="1" lang="en-US" sz="1300">
                <a:latin typeface="Calibri"/>
                <a:ea typeface="Calibri"/>
                <a:cs typeface="Calibri"/>
                <a:sym typeface="Calibri"/>
              </a:rPr>
              <a:t>Company Policies</a:t>
            </a:r>
            <a:endParaRPr b="1" sz="1300">
              <a:latin typeface="Calibri"/>
              <a:ea typeface="Calibri"/>
              <a:cs typeface="Calibri"/>
              <a:sym typeface="Calibri"/>
            </a:endParaRPr>
          </a:p>
          <a:p>
            <a:pPr indent="0" lvl="0" marL="0" rtl="0" algn="ctr">
              <a:spcBef>
                <a:spcPts val="0"/>
              </a:spcBef>
              <a:spcAft>
                <a:spcPts val="0"/>
              </a:spcAft>
              <a:buNone/>
            </a:pPr>
            <a:r>
              <a:rPr b="1" lang="en-US" sz="1300">
                <a:latin typeface="Calibri"/>
                <a:ea typeface="Calibri"/>
                <a:cs typeface="Calibri"/>
                <a:sym typeface="Calibri"/>
              </a:rPr>
              <a:t>Legal Requirements</a:t>
            </a:r>
            <a:endParaRPr b="1" sz="1300">
              <a:latin typeface="Calibri"/>
              <a:ea typeface="Calibri"/>
              <a:cs typeface="Calibri"/>
              <a:sym typeface="Calibri"/>
            </a:endParaRPr>
          </a:p>
          <a:p>
            <a:pPr indent="0" lvl="0" marL="0" rtl="0" algn="ctr">
              <a:spcBef>
                <a:spcPts val="0"/>
              </a:spcBef>
              <a:spcAft>
                <a:spcPts val="0"/>
              </a:spcAft>
              <a:buNone/>
            </a:pPr>
            <a:r>
              <a:rPr b="1" lang="en-US" sz="1300">
                <a:latin typeface="Calibri"/>
                <a:ea typeface="Calibri"/>
                <a:cs typeface="Calibri"/>
                <a:sym typeface="Calibri"/>
              </a:rPr>
              <a:t>Security Frameworks</a:t>
            </a:r>
            <a:endParaRPr b="1" sz="1300">
              <a:latin typeface="Calibri"/>
              <a:ea typeface="Calibri"/>
              <a:cs typeface="Calibri"/>
              <a:sym typeface="Calibri"/>
            </a:endParaRPr>
          </a:p>
          <a:p>
            <a:pPr indent="0" lvl="0" marL="0" rtl="0" algn="ctr">
              <a:spcBef>
                <a:spcPts val="0"/>
              </a:spcBef>
              <a:spcAft>
                <a:spcPts val="0"/>
              </a:spcAft>
              <a:buNone/>
            </a:pPr>
            <a:r>
              <a:rPr b="1" lang="en-US" sz="1300">
                <a:latin typeface="Calibri"/>
                <a:ea typeface="Calibri"/>
                <a:cs typeface="Calibri"/>
                <a:sym typeface="Calibri"/>
              </a:rPr>
              <a:t>Audit Oversight</a:t>
            </a:r>
            <a:endParaRPr b="1" sz="1300">
              <a:latin typeface="Calibri"/>
              <a:ea typeface="Calibri"/>
              <a:cs typeface="Calibri"/>
              <a:sym typeface="Calibri"/>
            </a:endParaRPr>
          </a:p>
          <a:p>
            <a:pPr indent="0" lvl="0" marL="0" rtl="0" algn="ctr">
              <a:spcBef>
                <a:spcPts val="0"/>
              </a:spcBef>
              <a:spcAft>
                <a:spcPts val="0"/>
              </a:spcAft>
              <a:buNone/>
            </a:pPr>
            <a:r>
              <a:rPr b="1" lang="en-US" sz="1300">
                <a:latin typeface="Calibri"/>
                <a:ea typeface="Calibri"/>
                <a:cs typeface="Calibri"/>
                <a:sym typeface="Calibri"/>
              </a:rPr>
              <a:t>Compliance</a:t>
            </a:r>
            <a:endParaRPr b="1" sz="1300">
              <a:latin typeface="Calibri"/>
              <a:ea typeface="Calibri"/>
              <a:cs typeface="Calibri"/>
              <a:sym typeface="Calibri"/>
            </a:endParaRPr>
          </a:p>
          <a:p>
            <a:pPr indent="0" lvl="0" marL="0" rtl="0" algn="ctr">
              <a:spcBef>
                <a:spcPts val="0"/>
              </a:spcBef>
              <a:spcAft>
                <a:spcPts val="0"/>
              </a:spcAft>
              <a:buNone/>
            </a:pPr>
            <a:r>
              <a:rPr b="1" lang="en-US" sz="1300">
                <a:latin typeface="Calibri"/>
                <a:ea typeface="Calibri"/>
                <a:cs typeface="Calibri"/>
                <a:sym typeface="Calibri"/>
              </a:rPr>
              <a:t>Return on Investment</a:t>
            </a:r>
            <a:endParaRPr b="1" sz="1300">
              <a:latin typeface="Calibri"/>
              <a:ea typeface="Calibri"/>
              <a:cs typeface="Calibri"/>
              <a:sym typeface="Calibri"/>
            </a:endParaRPr>
          </a:p>
          <a:p>
            <a:pPr indent="0" lvl="0" marL="0" rtl="0" algn="ctr">
              <a:spcBef>
                <a:spcPts val="0"/>
              </a:spcBef>
              <a:spcAft>
                <a:spcPts val="0"/>
              </a:spcAft>
              <a:buNone/>
            </a:pPr>
            <a:r>
              <a:rPr b="1" lang="en-US" sz="1300">
                <a:latin typeface="Calibri"/>
                <a:ea typeface="Calibri"/>
                <a:cs typeface="Calibri"/>
                <a:sym typeface="Calibri"/>
              </a:rPr>
              <a:t>Resiliency </a:t>
            </a:r>
            <a:endParaRPr b="1" sz="1300">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p:txBody>
      </p:sp>
      <p:grpSp>
        <p:nvGrpSpPr>
          <p:cNvPr id="274" name="Google Shape;274;g4066924512ad53eb_10"/>
          <p:cNvGrpSpPr/>
          <p:nvPr/>
        </p:nvGrpSpPr>
        <p:grpSpPr>
          <a:xfrm>
            <a:off x="2469763" y="1606861"/>
            <a:ext cx="6815183" cy="3330506"/>
            <a:chOff x="1994048" y="2258625"/>
            <a:chExt cx="5344403" cy="2593650"/>
          </a:xfrm>
        </p:grpSpPr>
        <p:sp>
          <p:nvSpPr>
            <p:cNvPr id="275" name="Google Shape;275;g4066924512ad53eb_10"/>
            <p:cNvSpPr/>
            <p:nvPr/>
          </p:nvSpPr>
          <p:spPr>
            <a:xfrm rot="2672431">
              <a:off x="2665744" y="2957048"/>
              <a:ext cx="1216828" cy="1216828"/>
            </a:xfrm>
            <a:prstGeom prst="teardrop">
              <a:avLst>
                <a:gd fmla="val 100000" name="adj"/>
              </a:avLst>
            </a:prstGeom>
            <a:solidFill>
              <a:srgbClr val="F2F2F2"/>
            </a:solidFill>
            <a:ln>
              <a:noFill/>
            </a:ln>
            <a:effectLst>
              <a:outerShdw blurRad="63500" sx="102000" rotWithShape="0" algn="ctr" sy="102000">
                <a:srgbClr val="000000">
                  <a:alpha val="3333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6" name="Google Shape;276;g4066924512ad53eb_10"/>
            <p:cNvSpPr/>
            <p:nvPr/>
          </p:nvSpPr>
          <p:spPr>
            <a:xfrm flipH="1" rot="-2672431">
              <a:off x="5444427" y="2957048"/>
              <a:ext cx="1216828" cy="1216828"/>
            </a:xfrm>
            <a:prstGeom prst="teardrop">
              <a:avLst>
                <a:gd fmla="val 100000" name="adj"/>
              </a:avLst>
            </a:prstGeom>
            <a:solidFill>
              <a:srgbClr val="F2F2F2"/>
            </a:solidFill>
            <a:ln>
              <a:noFill/>
            </a:ln>
            <a:effectLst>
              <a:outerShdw blurRad="63500" sx="102000" rotWithShape="0" algn="ctr" sy="102000">
                <a:srgbClr val="000000">
                  <a:alpha val="333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7" name="Google Shape;277;g4066924512ad53eb_10"/>
            <p:cNvSpPr/>
            <p:nvPr/>
          </p:nvSpPr>
          <p:spPr>
            <a:xfrm rot="5400000">
              <a:off x="3831789" y="2732712"/>
              <a:ext cx="1573950" cy="1543926"/>
            </a:xfrm>
            <a:custGeom>
              <a:rect b="b" l="l" r="r" t="t"/>
              <a:pathLst>
                <a:path extrusionOk="0" h="1543926" w="1573950">
                  <a:moveTo>
                    <a:pt x="861449" y="269011"/>
                  </a:moveTo>
                  <a:lnTo>
                    <a:pt x="1130460" y="0"/>
                  </a:lnTo>
                  <a:lnTo>
                    <a:pt x="1170375" y="412706"/>
                  </a:lnTo>
                  <a:lnTo>
                    <a:pt x="1171248" y="412622"/>
                  </a:lnTo>
                  <a:lnTo>
                    <a:pt x="1171244" y="412740"/>
                  </a:lnTo>
                  <a:lnTo>
                    <a:pt x="1573950" y="428303"/>
                  </a:lnTo>
                  <a:lnTo>
                    <a:pt x="1297346" y="704907"/>
                  </a:lnTo>
                  <a:close/>
                  <a:moveTo>
                    <a:pt x="0" y="1138222"/>
                  </a:moveTo>
                  <a:lnTo>
                    <a:pt x="394174" y="744048"/>
                  </a:lnTo>
                  <a:lnTo>
                    <a:pt x="830070" y="1179945"/>
                  </a:lnTo>
                  <a:lnTo>
                    <a:pt x="466089" y="1543926"/>
                  </a:lnTo>
                  <a:lnTo>
                    <a:pt x="55123" y="1543926"/>
                  </a:lnTo>
                  <a:close/>
                </a:path>
              </a:pathLst>
            </a:custGeom>
            <a:solidFill>
              <a:srgbClr val="1E4E79"/>
            </a:solidFill>
            <a:ln>
              <a:noFill/>
            </a:ln>
            <a:effectLst>
              <a:outerShdw blurRad="63500" sx="102000" rotWithShape="0" algn="ctr" sy="102000">
                <a:srgbClr val="000000">
                  <a:alpha val="1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Calibri"/>
                <a:ea typeface="Calibri"/>
                <a:cs typeface="Calibri"/>
                <a:sym typeface="Calibri"/>
              </a:endParaRPr>
            </a:p>
          </p:txBody>
        </p:sp>
        <p:sp>
          <p:nvSpPr>
            <p:cNvPr id="278" name="Google Shape;278;g4066924512ad53eb_10"/>
            <p:cNvSpPr/>
            <p:nvPr/>
          </p:nvSpPr>
          <p:spPr>
            <a:xfrm rot="5400000">
              <a:off x="3841308" y="2861557"/>
              <a:ext cx="1545400" cy="1490543"/>
            </a:xfrm>
            <a:custGeom>
              <a:rect b="b" l="l" r="r" t="t"/>
              <a:pathLst>
                <a:path extrusionOk="0" h="1490543" w="1545400">
                  <a:moveTo>
                    <a:pt x="0" y="395713"/>
                  </a:moveTo>
                  <a:lnTo>
                    <a:pt x="53765" y="0"/>
                  </a:lnTo>
                  <a:lnTo>
                    <a:pt x="476080" y="0"/>
                  </a:lnTo>
                  <a:lnTo>
                    <a:pt x="728570" y="261776"/>
                  </a:lnTo>
                  <a:lnTo>
                    <a:pt x="729330" y="261015"/>
                  </a:lnTo>
                  <a:lnTo>
                    <a:pt x="1161345" y="693030"/>
                  </a:lnTo>
                  <a:lnTo>
                    <a:pt x="1160196" y="694180"/>
                  </a:lnTo>
                  <a:lnTo>
                    <a:pt x="1545400" y="1077086"/>
                  </a:lnTo>
                  <a:lnTo>
                    <a:pt x="1143242" y="1077086"/>
                  </a:lnTo>
                  <a:lnTo>
                    <a:pt x="1143242" y="1077963"/>
                  </a:lnTo>
                  <a:lnTo>
                    <a:pt x="1143125" y="1077947"/>
                  </a:lnTo>
                  <a:lnTo>
                    <a:pt x="1087065" y="1490543"/>
                  </a:lnTo>
                  <a:lnTo>
                    <a:pt x="721207" y="1117542"/>
                  </a:lnTo>
                  <a:lnTo>
                    <a:pt x="721513" y="1117229"/>
                  </a:lnTo>
                  <a:lnTo>
                    <a:pt x="297315" y="693030"/>
                  </a:lnTo>
                  <a:lnTo>
                    <a:pt x="297319" y="693026"/>
                  </a:lnTo>
                  <a:close/>
                </a:path>
              </a:pathLst>
            </a:custGeom>
            <a:solidFill>
              <a:srgbClr val="00B0F0"/>
            </a:solidFill>
            <a:ln>
              <a:noFill/>
            </a:ln>
            <a:effectLst>
              <a:outerShdw blurRad="63500" sx="102000" rotWithShape="0" algn="ctr" sy="102000">
                <a:srgbClr val="000000">
                  <a:alpha val="1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79" name="Google Shape;279;g4066924512ad53eb_10"/>
            <p:cNvSpPr/>
            <p:nvPr/>
          </p:nvSpPr>
          <p:spPr>
            <a:xfrm rot="5400000">
              <a:off x="2874519" y="1804069"/>
              <a:ext cx="846993" cy="1794152"/>
            </a:xfrm>
            <a:custGeom>
              <a:rect b="b" l="l" r="r" t="t"/>
              <a:pathLst>
                <a:path extrusionOk="0" h="1794152" w="846993">
                  <a:moveTo>
                    <a:pt x="0" y="915236"/>
                  </a:moveTo>
                  <a:cubicBezTo>
                    <a:pt x="0" y="586168"/>
                    <a:pt x="125535" y="257101"/>
                    <a:pt x="376605" y="6032"/>
                  </a:cubicBezTo>
                  <a:lnTo>
                    <a:pt x="382637" y="0"/>
                  </a:lnTo>
                  <a:lnTo>
                    <a:pt x="437995" y="407436"/>
                  </a:lnTo>
                  <a:lnTo>
                    <a:pt x="438864" y="407318"/>
                  </a:lnTo>
                  <a:lnTo>
                    <a:pt x="438863" y="407436"/>
                  </a:lnTo>
                  <a:lnTo>
                    <a:pt x="846993" y="407437"/>
                  </a:lnTo>
                  <a:lnTo>
                    <a:pt x="812502" y="441928"/>
                  </a:lnTo>
                  <a:cubicBezTo>
                    <a:pt x="681801" y="572628"/>
                    <a:pt x="616452" y="743932"/>
                    <a:pt x="616450" y="915236"/>
                  </a:cubicBezTo>
                  <a:cubicBezTo>
                    <a:pt x="616451" y="1043713"/>
                    <a:pt x="653210" y="1172191"/>
                    <a:pt x="726730" y="1283539"/>
                  </a:cubicBezTo>
                  <a:lnTo>
                    <a:pt x="738187" y="1297565"/>
                  </a:lnTo>
                  <a:lnTo>
                    <a:pt x="738049" y="1741446"/>
                  </a:lnTo>
                  <a:lnTo>
                    <a:pt x="349228" y="1794152"/>
                  </a:lnTo>
                  <a:lnTo>
                    <a:pt x="288338" y="1726785"/>
                  </a:lnTo>
                  <a:cubicBezTo>
                    <a:pt x="96113" y="1491103"/>
                    <a:pt x="0" y="1203170"/>
                    <a:pt x="0" y="915236"/>
                  </a:cubicBezTo>
                  <a:close/>
                </a:path>
              </a:pathLst>
            </a:custGeom>
            <a:solidFill>
              <a:srgbClr val="1E4E79"/>
            </a:solidFill>
            <a:ln>
              <a:noFill/>
            </a:ln>
            <a:effectLst>
              <a:outerShdw blurRad="63500" sx="102000" rotWithShape="0" algn="ctr" sy="102000">
                <a:srgbClr val="000000">
                  <a:alpha val="1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Calibri"/>
                <a:ea typeface="Calibri"/>
                <a:cs typeface="Calibri"/>
                <a:sym typeface="Calibri"/>
              </a:endParaRPr>
            </a:p>
          </p:txBody>
        </p:sp>
        <p:sp>
          <p:nvSpPr>
            <p:cNvPr id="280" name="Google Shape;280;g4066924512ad53eb_10"/>
            <p:cNvSpPr/>
            <p:nvPr/>
          </p:nvSpPr>
          <p:spPr>
            <a:xfrm rot="5400000">
              <a:off x="5442406" y="1851358"/>
              <a:ext cx="967936" cy="1820518"/>
            </a:xfrm>
            <a:custGeom>
              <a:rect b="b" l="l" r="r" t="t"/>
              <a:pathLst>
                <a:path extrusionOk="0" h="1820518" w="967936">
                  <a:moveTo>
                    <a:pt x="0" y="783991"/>
                  </a:moveTo>
                  <a:cubicBezTo>
                    <a:pt x="0" y="537191"/>
                    <a:pt x="70613" y="290390"/>
                    <a:pt x="211841" y="76495"/>
                  </a:cubicBezTo>
                  <a:lnTo>
                    <a:pt x="267783" y="403"/>
                  </a:lnTo>
                  <a:lnTo>
                    <a:pt x="693416" y="0"/>
                  </a:lnTo>
                  <a:lnTo>
                    <a:pt x="746915" y="390976"/>
                  </a:lnTo>
                  <a:lnTo>
                    <a:pt x="726730" y="415687"/>
                  </a:lnTo>
                  <a:cubicBezTo>
                    <a:pt x="653210" y="527035"/>
                    <a:pt x="616451" y="655513"/>
                    <a:pt x="616450" y="783992"/>
                  </a:cubicBezTo>
                  <a:cubicBezTo>
                    <a:pt x="616451" y="955295"/>
                    <a:pt x="681801" y="1126599"/>
                    <a:pt x="812502" y="1257299"/>
                  </a:cubicBezTo>
                  <a:lnTo>
                    <a:pt x="967936" y="1412733"/>
                  </a:lnTo>
                  <a:lnTo>
                    <a:pt x="559333" y="1412733"/>
                  </a:lnTo>
                  <a:lnTo>
                    <a:pt x="559333" y="1413611"/>
                  </a:lnTo>
                  <a:lnTo>
                    <a:pt x="559216" y="1413595"/>
                  </a:lnTo>
                  <a:lnTo>
                    <a:pt x="503927" y="1820518"/>
                  </a:lnTo>
                  <a:lnTo>
                    <a:pt x="376605" y="1693196"/>
                  </a:lnTo>
                  <a:cubicBezTo>
                    <a:pt x="125535" y="1442126"/>
                    <a:pt x="0" y="1113059"/>
                    <a:pt x="0" y="783991"/>
                  </a:cubicBezTo>
                  <a:close/>
                </a:path>
              </a:pathLst>
            </a:custGeom>
            <a:solidFill>
              <a:srgbClr val="00B0F0"/>
            </a:solidFill>
            <a:ln>
              <a:noFill/>
            </a:ln>
            <a:effectLst>
              <a:outerShdw blurRad="63500" sx="102000" rotWithShape="0" algn="ctr" sy="102000">
                <a:srgbClr val="000000">
                  <a:alpha val="1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81" name="Google Shape;281;g4066924512ad53eb_10"/>
            <p:cNvSpPr/>
            <p:nvPr/>
          </p:nvSpPr>
          <p:spPr>
            <a:xfrm rot="5400000">
              <a:off x="5963561" y="3138992"/>
              <a:ext cx="1919665" cy="830115"/>
            </a:xfrm>
            <a:custGeom>
              <a:rect b="b" l="l" r="r" t="t"/>
              <a:pathLst>
                <a:path extrusionOk="0" h="830115" w="1919665">
                  <a:moveTo>
                    <a:pt x="0" y="443027"/>
                  </a:moveTo>
                  <a:lnTo>
                    <a:pt x="60038" y="376604"/>
                  </a:lnTo>
                  <a:cubicBezTo>
                    <a:pt x="562177" y="-125535"/>
                    <a:pt x="1376306" y="-125535"/>
                    <a:pt x="1878445" y="376604"/>
                  </a:cubicBezTo>
                  <a:lnTo>
                    <a:pt x="1919665" y="422207"/>
                  </a:lnTo>
                  <a:lnTo>
                    <a:pt x="1837461" y="830115"/>
                  </a:lnTo>
                  <a:lnTo>
                    <a:pt x="1432426" y="804231"/>
                  </a:lnTo>
                  <a:lnTo>
                    <a:pt x="1337545" y="726728"/>
                  </a:lnTo>
                  <a:cubicBezTo>
                    <a:pt x="1077732" y="555185"/>
                    <a:pt x="724659" y="583776"/>
                    <a:pt x="495934" y="812500"/>
                  </a:cubicBezTo>
                  <a:lnTo>
                    <a:pt x="486211" y="824402"/>
                  </a:lnTo>
                  <a:lnTo>
                    <a:pt x="433971" y="442617"/>
                  </a:lnTo>
                  <a:lnTo>
                    <a:pt x="433102" y="442736"/>
                  </a:lnTo>
                  <a:lnTo>
                    <a:pt x="433102" y="442618"/>
                  </a:lnTo>
                  <a:lnTo>
                    <a:pt x="0" y="443027"/>
                  </a:lnTo>
                  <a:close/>
                </a:path>
              </a:pathLst>
            </a:custGeom>
            <a:solidFill>
              <a:srgbClr val="00B0F0"/>
            </a:solidFill>
            <a:ln>
              <a:noFill/>
            </a:ln>
            <a:effectLst>
              <a:outerShdw blurRad="63500" sx="102000" rotWithShape="0" algn="ctr" sy="102000">
                <a:srgbClr val="000000">
                  <a:alpha val="1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82" name="Google Shape;282;g4066924512ad53eb_10"/>
            <p:cNvSpPr/>
            <p:nvPr/>
          </p:nvSpPr>
          <p:spPr>
            <a:xfrm rot="5400000">
              <a:off x="1504532" y="3173799"/>
              <a:ext cx="1810131" cy="831099"/>
            </a:xfrm>
            <a:custGeom>
              <a:rect b="b" l="l" r="r" t="t"/>
              <a:pathLst>
                <a:path extrusionOk="0" h="831099" w="1810131">
                  <a:moveTo>
                    <a:pt x="0" y="481637"/>
                  </a:moveTo>
                  <a:lnTo>
                    <a:pt x="390543" y="428698"/>
                  </a:lnTo>
                  <a:lnTo>
                    <a:pt x="390425" y="427829"/>
                  </a:lnTo>
                  <a:lnTo>
                    <a:pt x="390543" y="427829"/>
                  </a:lnTo>
                  <a:lnTo>
                    <a:pt x="390676" y="0"/>
                  </a:lnTo>
                  <a:lnTo>
                    <a:pt x="405868" y="18598"/>
                  </a:lnTo>
                  <a:cubicBezTo>
                    <a:pt x="634593" y="247324"/>
                    <a:pt x="987666" y="275915"/>
                    <a:pt x="1247479" y="104370"/>
                  </a:cubicBezTo>
                  <a:lnTo>
                    <a:pt x="1271518" y="84734"/>
                  </a:lnTo>
                  <a:lnTo>
                    <a:pt x="1703296" y="30140"/>
                  </a:lnTo>
                  <a:lnTo>
                    <a:pt x="1810131" y="430430"/>
                  </a:lnTo>
                  <a:lnTo>
                    <a:pt x="1788379" y="454495"/>
                  </a:lnTo>
                  <a:cubicBezTo>
                    <a:pt x="1317624" y="925250"/>
                    <a:pt x="572658" y="954673"/>
                    <a:pt x="67626" y="542762"/>
                  </a:cubicBezTo>
                  <a:lnTo>
                    <a:pt x="0" y="481637"/>
                  </a:lnTo>
                  <a:close/>
                </a:path>
              </a:pathLst>
            </a:custGeom>
            <a:solidFill>
              <a:srgbClr val="1E4E79"/>
            </a:solidFill>
            <a:ln>
              <a:noFill/>
            </a:ln>
            <a:effectLst>
              <a:outerShdw blurRad="63500" sx="102000" rotWithShape="0" algn="ctr" sy="102000">
                <a:srgbClr val="000000">
                  <a:alpha val="1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Calibri"/>
                <a:ea typeface="Calibri"/>
                <a:cs typeface="Calibri"/>
                <a:sym typeface="Calibri"/>
              </a:endParaRPr>
            </a:p>
          </p:txBody>
        </p:sp>
        <p:sp>
          <p:nvSpPr>
            <p:cNvPr id="283" name="Google Shape;283;g4066924512ad53eb_10"/>
            <p:cNvSpPr/>
            <p:nvPr/>
          </p:nvSpPr>
          <p:spPr>
            <a:xfrm rot="5400000">
              <a:off x="5469352" y="3457415"/>
              <a:ext cx="941912" cy="1841793"/>
            </a:xfrm>
            <a:custGeom>
              <a:rect b="b" l="l" r="r" t="t"/>
              <a:pathLst>
                <a:path extrusionOk="0" h="1841793" w="941912">
                  <a:moveTo>
                    <a:pt x="0" y="1411280"/>
                  </a:moveTo>
                  <a:lnTo>
                    <a:pt x="129411" y="1281870"/>
                  </a:lnTo>
                  <a:cubicBezTo>
                    <a:pt x="358136" y="1053145"/>
                    <a:pt x="386727" y="700072"/>
                    <a:pt x="215183" y="440258"/>
                  </a:cubicBezTo>
                  <a:lnTo>
                    <a:pt x="178649" y="395532"/>
                  </a:lnTo>
                  <a:lnTo>
                    <a:pt x="571007" y="420606"/>
                  </a:lnTo>
                  <a:lnTo>
                    <a:pt x="571063" y="419730"/>
                  </a:lnTo>
                  <a:lnTo>
                    <a:pt x="571179" y="419754"/>
                  </a:lnTo>
                  <a:lnTo>
                    <a:pt x="655770" y="0"/>
                  </a:lnTo>
                  <a:lnTo>
                    <a:pt x="730072" y="101066"/>
                  </a:lnTo>
                  <a:cubicBezTo>
                    <a:pt x="1059601" y="600155"/>
                    <a:pt x="1004680" y="1278394"/>
                    <a:pt x="565307" y="1717767"/>
                  </a:cubicBezTo>
                  <a:lnTo>
                    <a:pt x="441281" y="1841793"/>
                  </a:lnTo>
                  <a:lnTo>
                    <a:pt x="40138" y="1826291"/>
                  </a:lnTo>
                  <a:lnTo>
                    <a:pt x="0" y="1411280"/>
                  </a:lnTo>
                  <a:close/>
                </a:path>
              </a:pathLst>
            </a:custGeom>
            <a:solidFill>
              <a:srgbClr val="00B0F0"/>
            </a:solidFill>
            <a:ln>
              <a:noFill/>
            </a:ln>
            <a:effectLst>
              <a:outerShdw blurRad="63500" sx="102000" rotWithShape="0" algn="ctr" sy="102000">
                <a:srgbClr val="000000">
                  <a:alpha val="1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84" name="Google Shape;284;g4066924512ad53eb_10"/>
            <p:cNvSpPr/>
            <p:nvPr/>
          </p:nvSpPr>
          <p:spPr>
            <a:xfrm rot="5400000">
              <a:off x="2896946" y="3528640"/>
              <a:ext cx="875524" cy="1765728"/>
            </a:xfrm>
            <a:custGeom>
              <a:rect b="b" l="l" r="r" t="t"/>
              <a:pathLst>
                <a:path extrusionOk="0" h="1765728" w="875524">
                  <a:moveTo>
                    <a:pt x="0" y="401385"/>
                  </a:moveTo>
                  <a:lnTo>
                    <a:pt x="54536" y="0"/>
                  </a:lnTo>
                  <a:lnTo>
                    <a:pt x="470407" y="0"/>
                  </a:lnTo>
                  <a:lnTo>
                    <a:pt x="498920" y="28513"/>
                  </a:lnTo>
                  <a:cubicBezTo>
                    <a:pt x="969676" y="499268"/>
                    <a:pt x="999098" y="1244234"/>
                    <a:pt x="587187" y="1749266"/>
                  </a:cubicBezTo>
                  <a:lnTo>
                    <a:pt x="572307" y="1765728"/>
                  </a:lnTo>
                  <a:lnTo>
                    <a:pt x="463145" y="1356715"/>
                  </a:lnTo>
                  <a:lnTo>
                    <a:pt x="462297" y="1356942"/>
                  </a:lnTo>
                  <a:lnTo>
                    <a:pt x="462283" y="1356824"/>
                  </a:lnTo>
                  <a:lnTo>
                    <a:pt x="66411" y="1406878"/>
                  </a:lnTo>
                  <a:lnTo>
                    <a:pt x="148796" y="1306020"/>
                  </a:lnTo>
                  <a:cubicBezTo>
                    <a:pt x="320339" y="1046208"/>
                    <a:pt x="291749" y="693135"/>
                    <a:pt x="63024" y="464409"/>
                  </a:cubicBezTo>
                  <a:lnTo>
                    <a:pt x="0" y="401385"/>
                  </a:lnTo>
                  <a:close/>
                </a:path>
              </a:pathLst>
            </a:custGeom>
            <a:solidFill>
              <a:srgbClr val="1E4E79"/>
            </a:solidFill>
            <a:ln>
              <a:noFill/>
            </a:ln>
            <a:effectLst>
              <a:outerShdw blurRad="63500" sx="102000" rotWithShape="0" algn="ctr" sy="102000">
                <a:srgbClr val="000000">
                  <a:alpha val="1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E4E79"/>
                </a:solidFill>
                <a:latin typeface="Calibri"/>
                <a:ea typeface="Calibri"/>
                <a:cs typeface="Calibri"/>
                <a:sym typeface="Calibri"/>
              </a:endParaRPr>
            </a:p>
          </p:txBody>
        </p:sp>
        <p:sp>
          <p:nvSpPr>
            <p:cNvPr id="285" name="Google Shape;285;g4066924512ad53eb_10"/>
            <p:cNvSpPr txBox="1"/>
            <p:nvPr/>
          </p:nvSpPr>
          <p:spPr>
            <a:xfrm rot="-2637149">
              <a:off x="4115855" y="3327846"/>
              <a:ext cx="1276400" cy="409054"/>
            </a:xfrm>
            <a:prstGeom prst="rect">
              <a:avLst/>
            </a:prstGeom>
            <a:noFill/>
            <a:ln>
              <a:noFill/>
            </a:ln>
            <a:effectLst>
              <a:outerShdw blurRad="63500" sx="102000" rotWithShape="0" algn="ctr" sy="102000">
                <a:srgbClr val="000000">
                  <a:alpha val="1725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Calibri"/>
                  <a:ea typeface="Calibri"/>
                  <a:cs typeface="Calibri"/>
                  <a:sym typeface="Calibri"/>
                </a:rPr>
                <a:t> Evaluate Cyber Risks</a:t>
              </a:r>
              <a:endParaRPr b="1" i="0" sz="1400" u="none" cap="none" strike="noStrike">
                <a:solidFill>
                  <a:srgbClr val="000000"/>
                </a:solidFill>
              </a:endParaRPr>
            </a:p>
          </p:txBody>
        </p:sp>
        <p:sp>
          <p:nvSpPr>
            <p:cNvPr id="286" name="Google Shape;286;g4066924512ad53eb_10"/>
            <p:cNvSpPr txBox="1"/>
            <p:nvPr/>
          </p:nvSpPr>
          <p:spPr>
            <a:xfrm rot="2630649">
              <a:off x="3634308" y="2954322"/>
              <a:ext cx="1156779" cy="240603"/>
            </a:xfrm>
            <a:prstGeom prst="rect">
              <a:avLst/>
            </a:prstGeom>
            <a:noFill/>
            <a:ln>
              <a:noFill/>
            </a:ln>
            <a:effectLst>
              <a:outerShdw blurRad="63500" sx="102000" rotWithShape="0" algn="ctr" sy="102000">
                <a:srgbClr val="000000">
                  <a:alpha val="17250"/>
                </a:srgbClr>
              </a:outerShdw>
            </a:effectLst>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Calibri"/>
                  <a:ea typeface="Calibri"/>
                  <a:cs typeface="Calibri"/>
                  <a:sym typeface="Calibri"/>
                </a:rPr>
                <a:t>Discover</a:t>
              </a:r>
              <a:endParaRPr b="1" i="0" sz="1400" u="none" cap="none" strike="noStrike">
                <a:solidFill>
                  <a:srgbClr val="000000"/>
                </a:solidFill>
              </a:endParaRPr>
            </a:p>
          </p:txBody>
        </p:sp>
        <p:sp>
          <p:nvSpPr>
            <p:cNvPr id="287" name="Google Shape;287;g4066924512ad53eb_10"/>
            <p:cNvSpPr txBox="1"/>
            <p:nvPr/>
          </p:nvSpPr>
          <p:spPr>
            <a:xfrm>
              <a:off x="2766110" y="2258625"/>
              <a:ext cx="1047600" cy="647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Calibri"/>
                  <a:ea typeface="Calibri"/>
                  <a:cs typeface="Calibri"/>
                  <a:sym typeface="Calibri"/>
                </a:rPr>
                <a:t>Assess Strategic Alignment</a:t>
              </a:r>
              <a:endParaRPr b="1" i="0" sz="1500" u="none" cap="none" strike="noStrike">
                <a:solidFill>
                  <a:srgbClr val="FFFFFF"/>
                </a:solidFill>
                <a:latin typeface="Calibri"/>
                <a:ea typeface="Calibri"/>
                <a:cs typeface="Calibri"/>
                <a:sym typeface="Calibri"/>
              </a:endParaRPr>
            </a:p>
          </p:txBody>
        </p:sp>
        <p:sp>
          <p:nvSpPr>
            <p:cNvPr id="288" name="Google Shape;288;g4066924512ad53eb_10"/>
            <p:cNvSpPr txBox="1"/>
            <p:nvPr/>
          </p:nvSpPr>
          <p:spPr>
            <a:xfrm>
              <a:off x="5527370" y="2470366"/>
              <a:ext cx="1047600" cy="31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Calibri"/>
                  <a:ea typeface="Calibri"/>
                  <a:cs typeface="Calibri"/>
                  <a:sym typeface="Calibri"/>
                </a:rPr>
                <a:t>Apply Controls</a:t>
              </a:r>
              <a:endParaRPr b="1" i="0" sz="1500" u="none" cap="none" strike="noStrike">
                <a:solidFill>
                  <a:srgbClr val="FFFFFF"/>
                </a:solidFill>
                <a:latin typeface="Calibri"/>
                <a:ea typeface="Calibri"/>
                <a:cs typeface="Calibri"/>
                <a:sym typeface="Calibri"/>
              </a:endParaRPr>
            </a:p>
          </p:txBody>
        </p:sp>
        <p:sp>
          <p:nvSpPr>
            <p:cNvPr id="289" name="Google Shape;289;g4066924512ad53eb_10"/>
            <p:cNvSpPr txBox="1"/>
            <p:nvPr/>
          </p:nvSpPr>
          <p:spPr>
            <a:xfrm rot="5400000">
              <a:off x="6526223" y="3397782"/>
              <a:ext cx="890400" cy="48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Calibri"/>
                  <a:ea typeface="Calibri"/>
                  <a:cs typeface="Calibri"/>
                  <a:sym typeface="Calibri"/>
                </a:rPr>
                <a:t>Authorize to Operate</a:t>
              </a:r>
              <a:endParaRPr b="1" i="0" sz="1500" u="none" cap="none" strike="noStrike">
                <a:solidFill>
                  <a:srgbClr val="FFFFFF"/>
                </a:solidFill>
                <a:latin typeface="Calibri"/>
                <a:ea typeface="Calibri"/>
                <a:cs typeface="Calibri"/>
                <a:sym typeface="Calibri"/>
              </a:endParaRPr>
            </a:p>
          </p:txBody>
        </p:sp>
        <p:sp>
          <p:nvSpPr>
            <p:cNvPr id="290" name="Google Shape;290;g4066924512ad53eb_10"/>
            <p:cNvSpPr txBox="1"/>
            <p:nvPr/>
          </p:nvSpPr>
          <p:spPr>
            <a:xfrm rot="-5400000">
              <a:off x="1921306" y="3371061"/>
              <a:ext cx="943800" cy="48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FFFFFF"/>
                  </a:solidFill>
                  <a:latin typeface="Calibri"/>
                  <a:ea typeface="Calibri"/>
                  <a:cs typeface="Calibri"/>
                  <a:sym typeface="Calibri"/>
                </a:rPr>
                <a:t>Evaluate Biz and Ops Risks</a:t>
              </a:r>
              <a:endParaRPr b="1" i="0" sz="1500" u="none" cap="none" strike="noStrike">
                <a:solidFill>
                  <a:srgbClr val="FFFFFF"/>
                </a:solidFill>
                <a:latin typeface="Calibri"/>
                <a:ea typeface="Calibri"/>
                <a:cs typeface="Calibri"/>
                <a:sym typeface="Calibri"/>
              </a:endParaRPr>
            </a:p>
          </p:txBody>
        </p:sp>
        <p:sp>
          <p:nvSpPr>
            <p:cNvPr id="291" name="Google Shape;291;g4066924512ad53eb_10"/>
            <p:cNvSpPr txBox="1"/>
            <p:nvPr/>
          </p:nvSpPr>
          <p:spPr>
            <a:xfrm>
              <a:off x="2963781" y="4204875"/>
              <a:ext cx="644700" cy="647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Calibri"/>
                  <a:ea typeface="Calibri"/>
                  <a:cs typeface="Calibri"/>
                  <a:sym typeface="Calibri"/>
                </a:rPr>
                <a:t>Approve Use Cases</a:t>
              </a:r>
              <a:endParaRPr b="1" i="0" sz="1500" u="none" cap="none" strike="noStrike">
                <a:solidFill>
                  <a:srgbClr val="FFFFFF"/>
                </a:solidFill>
                <a:latin typeface="Calibri"/>
                <a:ea typeface="Calibri"/>
                <a:cs typeface="Calibri"/>
                <a:sym typeface="Calibri"/>
              </a:endParaRPr>
            </a:p>
          </p:txBody>
        </p:sp>
        <p:sp>
          <p:nvSpPr>
            <p:cNvPr id="292" name="Google Shape;292;g4066924512ad53eb_10"/>
            <p:cNvSpPr txBox="1"/>
            <p:nvPr/>
          </p:nvSpPr>
          <p:spPr>
            <a:xfrm>
              <a:off x="5404610" y="4211413"/>
              <a:ext cx="1047600" cy="47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Calibri"/>
                  <a:ea typeface="Calibri"/>
                  <a:cs typeface="Calibri"/>
                  <a:sym typeface="Calibri"/>
                </a:rPr>
                <a:t>Continuous Monitoring</a:t>
              </a:r>
              <a:endParaRPr b="1" i="0" sz="1500" u="none" cap="none" strike="noStrike">
                <a:solidFill>
                  <a:srgbClr val="FFFFFF"/>
                </a:solidFill>
                <a:latin typeface="Calibri"/>
                <a:ea typeface="Calibri"/>
                <a:cs typeface="Calibri"/>
                <a:sym typeface="Calibri"/>
              </a:endParaRPr>
            </a:p>
          </p:txBody>
        </p:sp>
      </p:grpSp>
      <p:sp>
        <p:nvSpPr>
          <p:cNvPr id="293" name="Google Shape;293;g4066924512ad53eb_10"/>
          <p:cNvSpPr txBox="1"/>
          <p:nvPr/>
        </p:nvSpPr>
        <p:spPr>
          <a:xfrm>
            <a:off x="3396651" y="2960175"/>
            <a:ext cx="1511100" cy="615600"/>
          </a:xfrm>
          <a:prstGeom prst="rect">
            <a:avLst/>
          </a:prstGeom>
          <a:noFill/>
          <a:ln>
            <a:noFill/>
          </a:ln>
          <a:effectLst>
            <a:outerShdw blurRad="57150" rotWithShape="0" algn="bl" dir="7200000" dist="28575">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rgbClr val="000000"/>
                </a:solidFill>
                <a:latin typeface="Calibri"/>
                <a:ea typeface="Calibri"/>
                <a:cs typeface="Calibri"/>
                <a:sym typeface="Calibri"/>
              </a:rPr>
              <a:t>Optimize</a:t>
            </a:r>
            <a:endParaRPr sz="2800">
              <a:solidFill>
                <a:srgbClr val="000000"/>
              </a:solidFill>
              <a:latin typeface="Calibri"/>
              <a:ea typeface="Calibri"/>
              <a:cs typeface="Calibri"/>
              <a:sym typeface="Calibri"/>
            </a:endParaRPr>
          </a:p>
        </p:txBody>
      </p:sp>
      <p:sp>
        <p:nvSpPr>
          <p:cNvPr id="294" name="Google Shape;294;g4066924512ad53eb_10"/>
          <p:cNvSpPr txBox="1"/>
          <p:nvPr/>
        </p:nvSpPr>
        <p:spPr>
          <a:xfrm>
            <a:off x="6998499" y="2960175"/>
            <a:ext cx="1217400" cy="615600"/>
          </a:xfrm>
          <a:prstGeom prst="rect">
            <a:avLst/>
          </a:prstGeom>
          <a:noFill/>
          <a:ln>
            <a:noFill/>
          </a:ln>
          <a:effectLst>
            <a:outerShdw blurRad="57150" rotWithShape="0" algn="bl" dir="7200000" dist="28575">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000000"/>
                </a:solidFill>
                <a:latin typeface="Calibri"/>
                <a:ea typeface="Calibri"/>
                <a:cs typeface="Calibri"/>
                <a:sym typeface="Calibri"/>
              </a:rPr>
              <a:t>Secure</a:t>
            </a:r>
            <a:endParaRPr sz="2800">
              <a:solidFill>
                <a:srgbClr val="000000"/>
              </a:solidFill>
              <a:latin typeface="Calibri"/>
              <a:ea typeface="Calibri"/>
              <a:cs typeface="Calibri"/>
              <a:sym typeface="Calibri"/>
            </a:endParaRPr>
          </a:p>
        </p:txBody>
      </p:sp>
      <p:sp>
        <p:nvSpPr>
          <p:cNvPr id="295" name="Google Shape;295;g4066924512ad53eb_10"/>
          <p:cNvSpPr txBox="1"/>
          <p:nvPr/>
        </p:nvSpPr>
        <p:spPr>
          <a:xfrm>
            <a:off x="4991895" y="1322475"/>
            <a:ext cx="1618200" cy="615600"/>
          </a:xfrm>
          <a:prstGeom prst="rect">
            <a:avLst/>
          </a:prstGeom>
          <a:noFill/>
          <a:ln>
            <a:noFill/>
          </a:ln>
          <a:effectLst>
            <a:outerShdw blurRad="57150" rotWithShape="0" algn="bl" dir="7200000" dist="28575">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rgbClr val="000000"/>
                </a:solidFill>
                <a:latin typeface="Calibri"/>
                <a:ea typeface="Calibri"/>
                <a:cs typeface="Calibri"/>
                <a:sym typeface="Calibri"/>
              </a:rPr>
              <a:t>Govern</a:t>
            </a:r>
            <a:endParaRPr sz="2800">
              <a:solidFill>
                <a:srgbClr val="000000"/>
              </a:solidFill>
              <a:latin typeface="Calibri"/>
              <a:ea typeface="Calibri"/>
              <a:cs typeface="Calibri"/>
              <a:sym typeface="Calibri"/>
            </a:endParaRPr>
          </a:p>
        </p:txBody>
      </p:sp>
      <p:sp>
        <p:nvSpPr>
          <p:cNvPr id="296" name="Google Shape;296;g4066924512ad53eb_10"/>
          <p:cNvSpPr/>
          <p:nvPr/>
        </p:nvSpPr>
        <p:spPr>
          <a:xfrm>
            <a:off x="1508525" y="4835275"/>
            <a:ext cx="3193800" cy="855000"/>
          </a:xfrm>
          <a:prstGeom prst="lef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Business &amp; Operations Risks</a:t>
            </a:r>
            <a:endParaRPr b="1">
              <a:latin typeface="Calibri"/>
              <a:ea typeface="Calibri"/>
              <a:cs typeface="Calibri"/>
              <a:sym typeface="Calibri"/>
            </a:endParaRPr>
          </a:p>
        </p:txBody>
      </p:sp>
      <p:sp>
        <p:nvSpPr>
          <p:cNvPr id="297" name="Google Shape;297;g4066924512ad53eb_10"/>
          <p:cNvSpPr/>
          <p:nvPr/>
        </p:nvSpPr>
        <p:spPr>
          <a:xfrm>
            <a:off x="7052750" y="4835275"/>
            <a:ext cx="3193800" cy="8550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Cyber Risks</a:t>
            </a:r>
            <a:endParaRPr b="1">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85"/>
          <p:cNvSpPr txBox="1"/>
          <p:nvPr>
            <p:ph type="title"/>
          </p:nvPr>
        </p:nvSpPr>
        <p:spPr>
          <a:xfrm>
            <a:off x="838200" y="191808"/>
            <a:ext cx="10515600" cy="10319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Plus Jakarta Sans SemiBold"/>
              <a:buNone/>
            </a:pPr>
            <a:r>
              <a:rPr lang="en-US"/>
              <a:t>No More Fear - Let’s Get to Work </a:t>
            </a:r>
            <a:endParaRPr/>
          </a:p>
        </p:txBody>
      </p:sp>
      <p:pic>
        <p:nvPicPr>
          <p:cNvPr id="303" name="Google Shape;303;p85" title="IMG_2377.jpeg"/>
          <p:cNvPicPr preferRelativeResize="0"/>
          <p:nvPr/>
        </p:nvPicPr>
        <p:blipFill>
          <a:blip r:embed="rId3">
            <a:alphaModFix/>
          </a:blip>
          <a:stretch>
            <a:fillRect/>
          </a:stretch>
        </p:blipFill>
        <p:spPr>
          <a:xfrm>
            <a:off x="927313" y="1489750"/>
            <a:ext cx="4939176" cy="4510475"/>
          </a:xfrm>
          <a:prstGeom prst="rect">
            <a:avLst/>
          </a:prstGeom>
          <a:noFill/>
          <a:ln>
            <a:noFill/>
          </a:ln>
        </p:spPr>
      </p:pic>
      <p:pic>
        <p:nvPicPr>
          <p:cNvPr id="304" name="Google Shape;304;p85" title="Singulr QR Code.jpg"/>
          <p:cNvPicPr preferRelativeResize="0"/>
          <p:nvPr/>
        </p:nvPicPr>
        <p:blipFill>
          <a:blip r:embed="rId4">
            <a:alphaModFix/>
          </a:blip>
          <a:stretch>
            <a:fillRect/>
          </a:stretch>
        </p:blipFill>
        <p:spPr>
          <a:xfrm>
            <a:off x="6775150" y="1489750"/>
            <a:ext cx="4508277" cy="4510474"/>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e3f31bbba0_0_0"/>
          <p:cNvSpPr txBox="1"/>
          <p:nvPr>
            <p:ph type="title"/>
          </p:nvPr>
        </p:nvSpPr>
        <p:spPr>
          <a:xfrm>
            <a:off x="838200" y="191808"/>
            <a:ext cx="10515600" cy="103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But First - Who Is This Guy?</a:t>
            </a:r>
            <a:endParaRPr/>
          </a:p>
        </p:txBody>
      </p:sp>
      <p:pic>
        <p:nvPicPr>
          <p:cNvPr id="187" name="Google Shape;187;g2e3f31bbba0_0_0"/>
          <p:cNvPicPr preferRelativeResize="0"/>
          <p:nvPr/>
        </p:nvPicPr>
        <p:blipFill rotWithShape="1">
          <a:blip r:embed="rId3">
            <a:alphaModFix/>
          </a:blip>
          <a:srcRect b="0" l="0" r="0" t="13926"/>
          <a:stretch/>
        </p:blipFill>
        <p:spPr>
          <a:xfrm>
            <a:off x="1350900" y="1673425"/>
            <a:ext cx="4069079" cy="4572001"/>
          </a:xfrm>
          <a:prstGeom prst="rect">
            <a:avLst/>
          </a:prstGeom>
          <a:noFill/>
          <a:ln>
            <a:noFill/>
          </a:ln>
        </p:spPr>
      </p:pic>
      <p:pic>
        <p:nvPicPr>
          <p:cNvPr id="188" name="Google Shape;188;g2e3f31bbba0_0_0"/>
          <p:cNvPicPr preferRelativeResize="0"/>
          <p:nvPr/>
        </p:nvPicPr>
        <p:blipFill rotWithShape="1">
          <a:blip r:embed="rId4">
            <a:alphaModFix/>
          </a:blip>
          <a:srcRect b="0" l="7534" r="33325" t="0"/>
          <a:stretch/>
        </p:blipFill>
        <p:spPr>
          <a:xfrm>
            <a:off x="6450975" y="1673425"/>
            <a:ext cx="4069074" cy="457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e3f31bbba0_0_15"/>
          <p:cNvSpPr txBox="1"/>
          <p:nvPr>
            <p:ph type="title"/>
          </p:nvPr>
        </p:nvSpPr>
        <p:spPr>
          <a:xfrm>
            <a:off x="838200" y="191808"/>
            <a:ext cx="10515600" cy="103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AI Isn’t Only About LLMs or Model Poisoning Anymore</a:t>
            </a:r>
            <a:endParaRPr/>
          </a:p>
        </p:txBody>
      </p:sp>
      <p:sp>
        <p:nvSpPr>
          <p:cNvPr id="195" name="Google Shape;195;g2e3f31bbba0_0_15"/>
          <p:cNvSpPr txBox="1"/>
          <p:nvPr>
            <p:ph idx="1" type="body"/>
          </p:nvPr>
        </p:nvSpPr>
        <p:spPr>
          <a:xfrm>
            <a:off x="889000" y="1771149"/>
            <a:ext cx="3235500" cy="45870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400">
                <a:latin typeface="Plus Jakarta Sans"/>
                <a:ea typeface="Plus Jakarta Sans"/>
                <a:cs typeface="Plus Jakarta Sans"/>
                <a:sym typeface="Plus Jakarta Sans"/>
              </a:rPr>
              <a:t>“I’ve been told to stand down - we need to maximize the value we can get from AI and we will worry about security later…”</a:t>
            </a:r>
            <a:endParaRPr b="1" sz="2400">
              <a:latin typeface="Plus Jakarta Sans"/>
              <a:ea typeface="Plus Jakarta Sans"/>
              <a:cs typeface="Plus Jakarta Sans"/>
              <a:sym typeface="Plus Jakarta Sans"/>
            </a:endParaRPr>
          </a:p>
          <a:p>
            <a:pPr indent="0" lvl="0" marL="0" rtl="0" algn="ctr">
              <a:spcBef>
                <a:spcPts val="1000"/>
              </a:spcBef>
              <a:spcAft>
                <a:spcPts val="0"/>
              </a:spcAft>
              <a:buNone/>
            </a:pPr>
            <a:r>
              <a:t/>
            </a:r>
            <a:endParaRPr b="1" sz="2400">
              <a:latin typeface="Plus Jakarta Sans"/>
              <a:ea typeface="Plus Jakarta Sans"/>
              <a:cs typeface="Plus Jakarta Sans"/>
              <a:sym typeface="Plus Jakarta Sans"/>
            </a:endParaRPr>
          </a:p>
          <a:p>
            <a:pPr indent="0" lvl="0" marL="0" rtl="0" algn="ctr">
              <a:spcBef>
                <a:spcPts val="1000"/>
              </a:spcBef>
              <a:spcAft>
                <a:spcPts val="0"/>
              </a:spcAft>
              <a:buNone/>
            </a:pPr>
            <a:r>
              <a:rPr b="1" lang="en-US" sz="2400">
                <a:latin typeface="Plus Jakarta Sans"/>
                <a:ea typeface="Plus Jakarta Sans"/>
                <a:cs typeface="Plus Jakarta Sans"/>
                <a:sym typeface="Plus Jakarta Sans"/>
              </a:rPr>
              <a:t>Fortune 500 CISO</a:t>
            </a:r>
            <a:endParaRPr b="1" sz="2400">
              <a:latin typeface="Plus Jakarta Sans"/>
              <a:ea typeface="Plus Jakarta Sans"/>
              <a:cs typeface="Plus Jakarta Sans"/>
              <a:sym typeface="Plus Jakarta Sans"/>
            </a:endParaRPr>
          </a:p>
        </p:txBody>
      </p:sp>
      <p:sp>
        <p:nvSpPr>
          <p:cNvPr id="196" name="Google Shape;196;g2e3f31bbba0_0_15"/>
          <p:cNvSpPr txBox="1"/>
          <p:nvPr>
            <p:ph idx="2" type="body"/>
          </p:nvPr>
        </p:nvSpPr>
        <p:spPr>
          <a:xfrm>
            <a:off x="4503656" y="1771149"/>
            <a:ext cx="3235500" cy="45870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2400">
                <a:latin typeface="Plus Jakarta Sans"/>
                <a:ea typeface="Plus Jakarta Sans"/>
                <a:cs typeface="Plus Jakarta Sans"/>
                <a:sym typeface="Plus Jakarta Sans"/>
              </a:rPr>
              <a:t>“We signed an enterprise agreement for 400 Grammarly licenses. We found out 800 people in the company were using Grammarly…”</a:t>
            </a:r>
            <a:endParaRPr b="1" sz="2400">
              <a:latin typeface="Plus Jakarta Sans"/>
              <a:ea typeface="Plus Jakarta Sans"/>
              <a:cs typeface="Plus Jakarta Sans"/>
              <a:sym typeface="Plus Jakarta Sans"/>
            </a:endParaRPr>
          </a:p>
          <a:p>
            <a:pPr indent="0" lvl="0" marL="0" rtl="0" algn="ctr">
              <a:spcBef>
                <a:spcPts val="1000"/>
              </a:spcBef>
              <a:spcAft>
                <a:spcPts val="0"/>
              </a:spcAft>
              <a:buNone/>
            </a:pPr>
            <a:r>
              <a:t/>
            </a:r>
            <a:endParaRPr b="1" sz="2400">
              <a:latin typeface="Plus Jakarta Sans"/>
              <a:ea typeface="Plus Jakarta Sans"/>
              <a:cs typeface="Plus Jakarta Sans"/>
              <a:sym typeface="Plus Jakarta Sans"/>
            </a:endParaRPr>
          </a:p>
          <a:p>
            <a:pPr indent="0" lvl="0" marL="0" rtl="0" algn="ctr">
              <a:spcBef>
                <a:spcPts val="1000"/>
              </a:spcBef>
              <a:spcAft>
                <a:spcPts val="0"/>
              </a:spcAft>
              <a:buNone/>
            </a:pPr>
            <a:r>
              <a:rPr b="1" lang="en-US" sz="2400">
                <a:latin typeface="Plus Jakarta Sans"/>
                <a:ea typeface="Plus Jakarta Sans"/>
                <a:cs typeface="Plus Jakarta Sans"/>
                <a:sym typeface="Plus Jakarta Sans"/>
              </a:rPr>
              <a:t>Fortune 2000 CISO</a:t>
            </a:r>
            <a:endParaRPr b="1" sz="2400">
              <a:latin typeface="Plus Jakarta Sans"/>
              <a:ea typeface="Plus Jakarta Sans"/>
              <a:cs typeface="Plus Jakarta Sans"/>
              <a:sym typeface="Plus Jakarta Sans"/>
            </a:endParaRPr>
          </a:p>
        </p:txBody>
      </p:sp>
      <p:sp>
        <p:nvSpPr>
          <p:cNvPr id="197" name="Google Shape;197;g2e3f31bbba0_0_15"/>
          <p:cNvSpPr txBox="1"/>
          <p:nvPr>
            <p:ph idx="3" type="body"/>
          </p:nvPr>
        </p:nvSpPr>
        <p:spPr>
          <a:xfrm>
            <a:off x="8118312" y="1771149"/>
            <a:ext cx="3235500" cy="45870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en-US">
                <a:latin typeface="Plus Jakarta Sans"/>
                <a:ea typeface="Plus Jakarta Sans"/>
                <a:cs typeface="Plus Jakarta Sans"/>
                <a:sym typeface="Plus Jakarta Sans"/>
              </a:rPr>
              <a:t>“We’re seeing 10 to 30 new AI services, agents  embedded AI features  in our enterprise solutions every  week and we haven’t barely scratched the surface in approving all the requests we’ve already received…”</a:t>
            </a:r>
            <a:endParaRPr b="1">
              <a:latin typeface="Plus Jakarta Sans"/>
              <a:ea typeface="Plus Jakarta Sans"/>
              <a:cs typeface="Plus Jakarta Sans"/>
              <a:sym typeface="Plus Jakarta Sans"/>
            </a:endParaRPr>
          </a:p>
          <a:p>
            <a:pPr indent="0" lvl="0" marL="0" rtl="0" algn="ctr">
              <a:spcBef>
                <a:spcPts val="1000"/>
              </a:spcBef>
              <a:spcAft>
                <a:spcPts val="0"/>
              </a:spcAft>
              <a:buNone/>
            </a:pPr>
            <a:r>
              <a:t/>
            </a:r>
            <a:endParaRPr b="1">
              <a:latin typeface="Plus Jakarta Sans"/>
              <a:ea typeface="Plus Jakarta Sans"/>
              <a:cs typeface="Plus Jakarta Sans"/>
              <a:sym typeface="Plus Jakarta Sans"/>
            </a:endParaRPr>
          </a:p>
          <a:p>
            <a:pPr indent="0" lvl="0" marL="0" rtl="0" algn="ctr">
              <a:spcBef>
                <a:spcPts val="1000"/>
              </a:spcBef>
              <a:spcAft>
                <a:spcPts val="0"/>
              </a:spcAft>
              <a:buNone/>
            </a:pPr>
            <a:r>
              <a:rPr b="1" lang="en-US">
                <a:latin typeface="Plus Jakarta Sans"/>
                <a:ea typeface="Plus Jakarta Sans"/>
                <a:cs typeface="Plus Jakarta Sans"/>
                <a:sym typeface="Plus Jakarta Sans"/>
              </a:rPr>
              <a:t>Fortune 1000 Head of GRC</a:t>
            </a:r>
            <a:endParaRPr b="1">
              <a:latin typeface="Plus Jakarta Sans"/>
              <a:ea typeface="Plus Jakarta Sans"/>
              <a:cs typeface="Plus Jakarta Sans"/>
              <a:sym typeface="Plus Jakart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e3f31bbba0_0_27"/>
          <p:cNvSpPr txBox="1"/>
          <p:nvPr>
            <p:ph type="title"/>
          </p:nvPr>
        </p:nvSpPr>
        <p:spPr>
          <a:xfrm>
            <a:off x="838200" y="191808"/>
            <a:ext cx="10515600" cy="103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Your Employees Aren’t Waiting For Your Devs</a:t>
            </a:r>
            <a:endParaRPr/>
          </a:p>
        </p:txBody>
      </p:sp>
      <p:sp>
        <p:nvSpPr>
          <p:cNvPr id="204" name="Google Shape;204;g2e3f31bbba0_0_27"/>
          <p:cNvSpPr txBox="1"/>
          <p:nvPr>
            <p:ph idx="1" type="body"/>
          </p:nvPr>
        </p:nvSpPr>
        <p:spPr>
          <a:xfrm>
            <a:off x="1836975" y="5385750"/>
            <a:ext cx="8749500" cy="737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3700" u="sng">
                <a:latin typeface="Plus Jakarta Sans"/>
                <a:ea typeface="Plus Jakarta Sans"/>
                <a:cs typeface="Plus Jakarta Sans"/>
                <a:sym typeface="Plus Jakarta Sans"/>
              </a:rPr>
              <a:t>YOU DON’T CONTROL THEIR AI !</a:t>
            </a:r>
            <a:endParaRPr b="1" sz="3700">
              <a:latin typeface="Plus Jakarta Sans"/>
              <a:ea typeface="Plus Jakarta Sans"/>
              <a:cs typeface="Plus Jakarta Sans"/>
              <a:sym typeface="Plus Jakarta Sans"/>
            </a:endParaRPr>
          </a:p>
        </p:txBody>
      </p:sp>
      <p:sp>
        <p:nvSpPr>
          <p:cNvPr id="205" name="Google Shape;205;g2e3f31bbba0_0_27"/>
          <p:cNvSpPr txBox="1"/>
          <p:nvPr/>
        </p:nvSpPr>
        <p:spPr>
          <a:xfrm>
            <a:off x="838200" y="1281250"/>
            <a:ext cx="7583700" cy="11082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Clr>
                <a:schemeClr val="dk1"/>
              </a:buClr>
              <a:buSzPts val="1100"/>
              <a:buFont typeface="Arial"/>
              <a:buNone/>
            </a:pPr>
            <a:r>
              <a:rPr b="1" lang="en-US" sz="2000">
                <a:solidFill>
                  <a:schemeClr val="lt1"/>
                </a:solidFill>
                <a:latin typeface="Plus Jakarta Sans"/>
                <a:ea typeface="Plus Jakarta Sans"/>
                <a:cs typeface="Plus Jakarta Sans"/>
                <a:sym typeface="Plus Jakarta Sans"/>
              </a:rPr>
              <a:t>While 47% of companies say they are developing their own AI - almost all of them are using open source AI repositories like Hugging Face… sooooo, not actually homegrown.</a:t>
            </a:r>
            <a:endParaRPr b="1" sz="2000">
              <a:solidFill>
                <a:schemeClr val="lt1"/>
              </a:solidFill>
              <a:latin typeface="Plus Jakarta Sans"/>
              <a:ea typeface="Plus Jakarta Sans"/>
              <a:cs typeface="Plus Jakarta Sans"/>
              <a:sym typeface="Plus Jakarta Sans"/>
            </a:endParaRPr>
          </a:p>
        </p:txBody>
      </p:sp>
      <p:sp>
        <p:nvSpPr>
          <p:cNvPr id="206" name="Google Shape;206;g2e3f31bbba0_0_27"/>
          <p:cNvSpPr txBox="1"/>
          <p:nvPr/>
        </p:nvSpPr>
        <p:spPr>
          <a:xfrm>
            <a:off x="2065550" y="2595700"/>
            <a:ext cx="7583700" cy="11082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2000">
                <a:solidFill>
                  <a:schemeClr val="lt1"/>
                </a:solidFill>
                <a:latin typeface="Plus Jakarta Sans"/>
                <a:ea typeface="Plus Jakarta Sans"/>
                <a:cs typeface="Plus Jakarta Sans"/>
                <a:sym typeface="Plus Jakarta Sans"/>
              </a:rPr>
              <a:t>100% of companies are exposed to externally provided AI services, agents and embedded AI features in the enterprise solutions used across their organizations.</a:t>
            </a:r>
            <a:r>
              <a:rPr b="1" lang="en-US" sz="2000">
                <a:solidFill>
                  <a:schemeClr val="lt1"/>
                </a:solidFill>
                <a:latin typeface="Plus Jakarta Sans"/>
                <a:ea typeface="Plus Jakarta Sans"/>
                <a:cs typeface="Plus Jakarta Sans"/>
                <a:sym typeface="Plus Jakarta Sans"/>
              </a:rPr>
              <a:t>.</a:t>
            </a:r>
            <a:endParaRPr b="1" sz="2000">
              <a:solidFill>
                <a:schemeClr val="lt1"/>
              </a:solidFill>
              <a:latin typeface="Plus Jakarta Sans"/>
              <a:ea typeface="Plus Jakarta Sans"/>
              <a:cs typeface="Plus Jakarta Sans"/>
              <a:sym typeface="Plus Jakarta Sans"/>
            </a:endParaRPr>
          </a:p>
        </p:txBody>
      </p:sp>
      <p:sp>
        <p:nvSpPr>
          <p:cNvPr id="207" name="Google Shape;207;g2e3f31bbba0_0_27"/>
          <p:cNvSpPr txBox="1"/>
          <p:nvPr/>
        </p:nvSpPr>
        <p:spPr>
          <a:xfrm>
            <a:off x="3770100" y="3910150"/>
            <a:ext cx="7583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lt1"/>
                </a:solidFill>
                <a:latin typeface="Plus Jakarta Sans"/>
                <a:ea typeface="Plus Jakarta Sans"/>
                <a:cs typeface="Plus Jakarta Sans"/>
                <a:sym typeface="Plus Jakarta Sans"/>
              </a:rPr>
              <a:t>Externally provided AI services, agents and embedded AI features represent the vast majority of AI related compute being used by every company on the planet.</a:t>
            </a:r>
            <a:endParaRPr b="1" sz="2000">
              <a:solidFill>
                <a:schemeClr val="lt1"/>
              </a:solidFill>
              <a:latin typeface="Plus Jakarta Sans"/>
              <a:ea typeface="Plus Jakarta Sans"/>
              <a:cs typeface="Plus Jakarta Sans"/>
              <a:sym typeface="Plus Jakart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ppt_w</p:attrName>
                                        </p:attrNameLst>
                                      </p:cBhvr>
                                      <p:tavLst>
                                        <p:tav fmla="" tm="0">
                                          <p:val>
                                            <p:strVal val="0"/>
                                          </p:val>
                                        </p:tav>
                                        <p:tav fmla="" tm="100000">
                                          <p:val>
                                            <p:strVal val="#ppt_w"/>
                                          </p:val>
                                        </p:tav>
                                      </p:tavLst>
                                    </p:anim>
                                    <p:anim calcmode="lin" valueType="num">
                                      <p:cBhvr additive="base">
                                        <p:cTn dur="1000"/>
                                        <p:tgtEl>
                                          <p:spTgt spid="20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204"/>
                                        </p:tgtEl>
                                        <p:attrNameLst>
                                          <p:attrName>ppt_w</p:attrName>
                                        </p:attrNameLst>
                                      </p:cBhvr>
                                      <p:tavLst>
                                        <p:tav fmla="" tm="0">
                                          <p:val>
                                            <p:strVal val="#ppt_w"/>
                                          </p:val>
                                        </p:tav>
                                        <p:tav fmla="" tm="100000">
                                          <p:val>
                                            <p:strVal val="0"/>
                                          </p:val>
                                        </p:tav>
                                      </p:tavLst>
                                    </p:anim>
                                    <p:anim calcmode="lin" valueType="num">
                                      <p:cBhvr additive="base">
                                        <p:cTn dur="1000"/>
                                        <p:tgtEl>
                                          <p:spTgt spid="204"/>
                                        </p:tgtEl>
                                        <p:attrNameLst>
                                          <p:attrName>ppt_h</p:attrName>
                                        </p:attrNameLst>
                                      </p:cBhvr>
                                      <p:tavLst>
                                        <p:tav fmla="" tm="0">
                                          <p:val>
                                            <p:strVal val="#ppt_h"/>
                                          </p:val>
                                        </p:tav>
                                        <p:tav fmla="" tm="100000">
                                          <p:val>
                                            <p:strVal val="0"/>
                                          </p:val>
                                        </p:tav>
                                      </p:tavLst>
                                    </p:anim>
                                    <p:set>
                                      <p:cBhvr>
                                        <p:cTn dur="1" fill="hold">
                                          <p:stCondLst>
                                            <p:cond delay="1000"/>
                                          </p:stCondLst>
                                        </p:cTn>
                                        <p:tgtEl>
                                          <p:spTgt spid="2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ppt_w</p:attrName>
                                        </p:attrNameLst>
                                      </p:cBhvr>
                                      <p:tavLst>
                                        <p:tav fmla="" tm="0">
                                          <p:val>
                                            <p:strVal val="0"/>
                                          </p:val>
                                        </p:tav>
                                        <p:tav fmla="" tm="100000">
                                          <p:val>
                                            <p:strVal val="#ppt_w"/>
                                          </p:val>
                                        </p:tav>
                                      </p:tavLst>
                                    </p:anim>
                                    <p:anim calcmode="lin" valueType="num">
                                      <p:cBhvr additive="base">
                                        <p:cTn dur="1000"/>
                                        <p:tgtEl>
                                          <p:spTgt spid="20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e3f31bbba0_0_34"/>
          <p:cNvSpPr txBox="1"/>
          <p:nvPr>
            <p:ph type="title"/>
          </p:nvPr>
        </p:nvSpPr>
        <p:spPr>
          <a:xfrm>
            <a:off x="353775" y="2913000"/>
            <a:ext cx="2571900" cy="1032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5900"/>
              <a:t>It’s Kinda Like…</a:t>
            </a:r>
            <a:endParaRPr sz="5900"/>
          </a:p>
        </p:txBody>
      </p:sp>
      <p:pic>
        <p:nvPicPr>
          <p:cNvPr descr="File:Freddy Cosplay.jpg - Wikimedia Commons" id="214" name="Google Shape;214;g2e3f31bbba0_0_34"/>
          <p:cNvPicPr preferRelativeResize="0"/>
          <p:nvPr/>
        </p:nvPicPr>
        <p:blipFill>
          <a:blip r:embed="rId3">
            <a:alphaModFix/>
          </a:blip>
          <a:stretch>
            <a:fillRect/>
          </a:stretch>
        </p:blipFill>
        <p:spPr>
          <a:xfrm>
            <a:off x="3388175" y="191800"/>
            <a:ext cx="4404207" cy="6606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e3f31bbba0_0_42"/>
          <p:cNvSpPr txBox="1"/>
          <p:nvPr>
            <p:ph type="title"/>
          </p:nvPr>
        </p:nvSpPr>
        <p:spPr>
          <a:xfrm>
            <a:off x="838200" y="191808"/>
            <a:ext cx="10515600" cy="103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But Why Are We Really Afraid?</a:t>
            </a:r>
            <a:endParaRPr/>
          </a:p>
        </p:txBody>
      </p:sp>
      <p:sp>
        <p:nvSpPr>
          <p:cNvPr id="221" name="Google Shape;221;g2e3f31bbba0_0_42"/>
          <p:cNvSpPr txBox="1"/>
          <p:nvPr/>
        </p:nvSpPr>
        <p:spPr>
          <a:xfrm rot="309459">
            <a:off x="4762906" y="2245388"/>
            <a:ext cx="5162603" cy="923546"/>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2400">
                <a:solidFill>
                  <a:schemeClr val="lt1"/>
                </a:solidFill>
                <a:latin typeface="Plus Jakarta Sans"/>
                <a:ea typeface="Plus Jakarta Sans"/>
                <a:cs typeface="Plus Jakarta Sans"/>
                <a:sym typeface="Plus Jakarta Sans"/>
              </a:rPr>
              <a:t>Bad or non-existent controls by the AI companies “out there”</a:t>
            </a:r>
            <a:endParaRPr b="1" sz="2400">
              <a:solidFill>
                <a:schemeClr val="dk2"/>
              </a:solidFill>
              <a:latin typeface="Plus Jakarta Sans"/>
              <a:ea typeface="Plus Jakarta Sans"/>
              <a:cs typeface="Plus Jakarta Sans"/>
              <a:sym typeface="Plus Jakarta Sans"/>
            </a:endParaRPr>
          </a:p>
        </p:txBody>
      </p:sp>
      <p:sp>
        <p:nvSpPr>
          <p:cNvPr id="222" name="Google Shape;222;g2e3f31bbba0_0_42"/>
          <p:cNvSpPr txBox="1"/>
          <p:nvPr/>
        </p:nvSpPr>
        <p:spPr>
          <a:xfrm rot="799135">
            <a:off x="370003" y="4788739"/>
            <a:ext cx="5323589" cy="1108152"/>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3000">
                <a:solidFill>
                  <a:srgbClr val="FF9900"/>
                </a:solidFill>
                <a:latin typeface="Impact"/>
                <a:ea typeface="Impact"/>
                <a:cs typeface="Impact"/>
                <a:sym typeface="Impact"/>
              </a:rPr>
              <a:t>Sanctioned AI use but the approved AI changes</a:t>
            </a:r>
            <a:endParaRPr b="1" sz="3000">
              <a:solidFill>
                <a:srgbClr val="FF9900"/>
              </a:solidFill>
              <a:latin typeface="Impact"/>
              <a:ea typeface="Impact"/>
              <a:cs typeface="Impact"/>
              <a:sym typeface="Impact"/>
            </a:endParaRPr>
          </a:p>
        </p:txBody>
      </p:sp>
      <p:sp>
        <p:nvSpPr>
          <p:cNvPr id="223" name="Google Shape;223;g2e3f31bbba0_0_42"/>
          <p:cNvSpPr txBox="1"/>
          <p:nvPr/>
        </p:nvSpPr>
        <p:spPr>
          <a:xfrm rot="610817">
            <a:off x="536651" y="1404284"/>
            <a:ext cx="5640298" cy="923481"/>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4800">
                <a:solidFill>
                  <a:schemeClr val="accent1"/>
                </a:solidFill>
                <a:latin typeface="Impact"/>
                <a:ea typeface="Impact"/>
                <a:cs typeface="Impact"/>
                <a:sym typeface="Impact"/>
              </a:rPr>
              <a:t>Unsanctioned AI use</a:t>
            </a:r>
            <a:endParaRPr b="1" sz="4800">
              <a:solidFill>
                <a:schemeClr val="accent1"/>
              </a:solidFill>
              <a:latin typeface="Impact"/>
              <a:ea typeface="Impact"/>
              <a:cs typeface="Impact"/>
              <a:sym typeface="Impact"/>
            </a:endParaRPr>
          </a:p>
        </p:txBody>
      </p:sp>
      <p:sp>
        <p:nvSpPr>
          <p:cNvPr id="224" name="Google Shape;224;g2e3f31bbba0_0_42"/>
          <p:cNvSpPr txBox="1"/>
          <p:nvPr/>
        </p:nvSpPr>
        <p:spPr>
          <a:xfrm rot="1440138">
            <a:off x="6060151" y="2314211"/>
            <a:ext cx="5478972" cy="553983"/>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2400">
                <a:solidFill>
                  <a:schemeClr val="lt1"/>
                </a:solidFill>
                <a:latin typeface="Plus Jakarta Sans"/>
                <a:ea typeface="Plus Jakarta Sans"/>
                <a:cs typeface="Plus Jakarta Sans"/>
                <a:sym typeface="Plus Jakarta Sans"/>
              </a:rPr>
              <a:t>“Who, actually, is in charge of AI?”</a:t>
            </a:r>
            <a:endParaRPr b="1" sz="2400">
              <a:solidFill>
                <a:schemeClr val="dk2"/>
              </a:solidFill>
              <a:latin typeface="Plus Jakarta Sans"/>
              <a:ea typeface="Plus Jakarta Sans"/>
              <a:cs typeface="Plus Jakarta Sans"/>
              <a:sym typeface="Plus Jakarta Sans"/>
            </a:endParaRPr>
          </a:p>
        </p:txBody>
      </p:sp>
      <p:sp>
        <p:nvSpPr>
          <p:cNvPr id="225" name="Google Shape;225;g2e3f31bbba0_0_42"/>
          <p:cNvSpPr txBox="1"/>
          <p:nvPr/>
        </p:nvSpPr>
        <p:spPr>
          <a:xfrm rot="808494">
            <a:off x="838238" y="2558004"/>
            <a:ext cx="4300072" cy="554027"/>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2400">
                <a:solidFill>
                  <a:schemeClr val="lt1"/>
                </a:solidFill>
                <a:latin typeface="Plus Jakarta Sans"/>
                <a:ea typeface="Plus Jakarta Sans"/>
                <a:cs typeface="Plus Jakarta Sans"/>
                <a:sym typeface="Plus Jakarta Sans"/>
              </a:rPr>
              <a:t>Moving to fast</a:t>
            </a:r>
            <a:endParaRPr b="1" sz="2400">
              <a:solidFill>
                <a:schemeClr val="dk2"/>
              </a:solidFill>
              <a:latin typeface="Plus Jakarta Sans"/>
              <a:ea typeface="Plus Jakarta Sans"/>
              <a:cs typeface="Plus Jakarta Sans"/>
              <a:sym typeface="Plus Jakarta Sans"/>
            </a:endParaRPr>
          </a:p>
        </p:txBody>
      </p:sp>
      <p:sp>
        <p:nvSpPr>
          <p:cNvPr id="226" name="Google Shape;226;g2e3f31bbba0_0_42"/>
          <p:cNvSpPr txBox="1"/>
          <p:nvPr/>
        </p:nvSpPr>
        <p:spPr>
          <a:xfrm>
            <a:off x="838200" y="3183313"/>
            <a:ext cx="4299900" cy="5541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2400">
                <a:solidFill>
                  <a:schemeClr val="lt1"/>
                </a:solidFill>
                <a:latin typeface="Plus Jakarta Sans"/>
                <a:ea typeface="Plus Jakarta Sans"/>
                <a:cs typeface="Plus Jakarta Sans"/>
                <a:sym typeface="Plus Jakarta Sans"/>
              </a:rPr>
              <a:t>Failure to move fast enough</a:t>
            </a:r>
            <a:endParaRPr b="1" sz="2400">
              <a:solidFill>
                <a:schemeClr val="dk2"/>
              </a:solidFill>
              <a:latin typeface="Plus Jakarta Sans"/>
              <a:ea typeface="Plus Jakarta Sans"/>
              <a:cs typeface="Plus Jakarta Sans"/>
              <a:sym typeface="Plus Jakarta Sans"/>
            </a:endParaRPr>
          </a:p>
        </p:txBody>
      </p:sp>
      <p:sp>
        <p:nvSpPr>
          <p:cNvPr id="227" name="Google Shape;227;g2e3f31bbba0_0_42"/>
          <p:cNvSpPr txBox="1"/>
          <p:nvPr/>
        </p:nvSpPr>
        <p:spPr>
          <a:xfrm rot="-783129">
            <a:off x="859024" y="1930093"/>
            <a:ext cx="4299991" cy="738776"/>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3600">
                <a:solidFill>
                  <a:srgbClr val="00FF00"/>
                </a:solidFill>
                <a:latin typeface="Plus Jakarta Sans"/>
                <a:ea typeface="Plus Jakarta Sans"/>
                <a:cs typeface="Plus Jakarta Sans"/>
                <a:sym typeface="Plus Jakarta Sans"/>
              </a:rPr>
              <a:t>Privacy violations</a:t>
            </a:r>
            <a:endParaRPr b="1" sz="3600">
              <a:solidFill>
                <a:srgbClr val="00FF00"/>
              </a:solidFill>
              <a:latin typeface="Plus Jakarta Sans"/>
              <a:ea typeface="Plus Jakarta Sans"/>
              <a:cs typeface="Plus Jakarta Sans"/>
              <a:sym typeface="Plus Jakarta Sans"/>
            </a:endParaRPr>
          </a:p>
        </p:txBody>
      </p:sp>
      <p:sp>
        <p:nvSpPr>
          <p:cNvPr id="228" name="Google Shape;228;g2e3f31bbba0_0_42"/>
          <p:cNvSpPr txBox="1"/>
          <p:nvPr/>
        </p:nvSpPr>
        <p:spPr>
          <a:xfrm rot="476199">
            <a:off x="5903116" y="4791299"/>
            <a:ext cx="5981394" cy="923543"/>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2400">
                <a:solidFill>
                  <a:schemeClr val="lt1"/>
                </a:solidFill>
                <a:latin typeface="Plus Jakarta Sans"/>
                <a:ea typeface="Plus Jakarta Sans"/>
                <a:cs typeface="Plus Jakarta Sans"/>
                <a:sym typeface="Plus Jakarta Sans"/>
              </a:rPr>
              <a:t>AI use with no contract, no security review and no recourse</a:t>
            </a:r>
            <a:endParaRPr b="1" sz="2400">
              <a:solidFill>
                <a:schemeClr val="dk2"/>
              </a:solidFill>
              <a:latin typeface="Plus Jakarta Sans"/>
              <a:ea typeface="Plus Jakarta Sans"/>
              <a:cs typeface="Plus Jakarta Sans"/>
              <a:sym typeface="Plus Jakarta Sans"/>
            </a:endParaRPr>
          </a:p>
        </p:txBody>
      </p:sp>
      <p:sp>
        <p:nvSpPr>
          <p:cNvPr id="229" name="Google Shape;229;g2e3f31bbba0_0_42"/>
          <p:cNvSpPr txBox="1"/>
          <p:nvPr/>
        </p:nvSpPr>
        <p:spPr>
          <a:xfrm rot="-351476">
            <a:off x="5950175" y="1977874"/>
            <a:ext cx="5479011" cy="1847133"/>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lang="en-US" sz="3600">
                <a:solidFill>
                  <a:srgbClr val="FFFF00"/>
                </a:solidFill>
                <a:latin typeface="Merriweather ExtraBold"/>
                <a:ea typeface="Merriweather ExtraBold"/>
                <a:cs typeface="Merriweather ExtraBold"/>
                <a:sym typeface="Merriweather ExtraBold"/>
              </a:rPr>
              <a:t>Malicious AI agents or services disguised as “cool things”</a:t>
            </a:r>
            <a:endParaRPr sz="3600">
              <a:solidFill>
                <a:srgbClr val="FFFF00"/>
              </a:solidFill>
              <a:latin typeface="Merriweather ExtraBold"/>
              <a:ea typeface="Merriweather ExtraBold"/>
              <a:cs typeface="Merriweather ExtraBold"/>
              <a:sym typeface="Merriweather ExtraBold"/>
            </a:endParaRPr>
          </a:p>
        </p:txBody>
      </p:sp>
      <p:sp>
        <p:nvSpPr>
          <p:cNvPr id="230" name="Google Shape;230;g2e3f31bbba0_0_42"/>
          <p:cNvSpPr txBox="1"/>
          <p:nvPr/>
        </p:nvSpPr>
        <p:spPr>
          <a:xfrm rot="-607236">
            <a:off x="2117143" y="2136861"/>
            <a:ext cx="7267786" cy="2955434"/>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4500">
                <a:solidFill>
                  <a:srgbClr val="FF9900"/>
                </a:solidFill>
                <a:latin typeface="Plus Jakarta Sans"/>
                <a:ea typeface="Plus Jakarta Sans"/>
                <a:cs typeface="Plus Jakarta Sans"/>
                <a:sym typeface="Plus Jakarta Sans"/>
              </a:rPr>
              <a:t>AI data consumption and retention that violates your data domicility or DPA requirements</a:t>
            </a:r>
            <a:endParaRPr b="1" sz="4500">
              <a:solidFill>
                <a:srgbClr val="FF9900"/>
              </a:solidFill>
              <a:latin typeface="Plus Jakarta Sans"/>
              <a:ea typeface="Plus Jakarta Sans"/>
              <a:cs typeface="Plus Jakarta Sans"/>
              <a:sym typeface="Plus Jakarta Sans"/>
            </a:endParaRPr>
          </a:p>
        </p:txBody>
      </p:sp>
      <p:sp>
        <p:nvSpPr>
          <p:cNvPr id="231" name="Google Shape;231;g2e3f31bbba0_0_42"/>
          <p:cNvSpPr txBox="1"/>
          <p:nvPr/>
        </p:nvSpPr>
        <p:spPr>
          <a:xfrm rot="-426103">
            <a:off x="6192178" y="4450088"/>
            <a:ext cx="4299888" cy="1616235"/>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3100">
                <a:solidFill>
                  <a:schemeClr val="accent1"/>
                </a:solidFill>
                <a:latin typeface="Plus Jakarta Sans"/>
                <a:ea typeface="Plus Jakarta Sans"/>
                <a:cs typeface="Plus Jakarta Sans"/>
                <a:sym typeface="Plus Jakarta Sans"/>
              </a:rPr>
              <a:t>AI services or agents from embargoed nations</a:t>
            </a:r>
            <a:endParaRPr b="1" sz="3100">
              <a:solidFill>
                <a:schemeClr val="accent1"/>
              </a:solidFill>
              <a:latin typeface="Plus Jakarta Sans"/>
              <a:ea typeface="Plus Jakarta Sans"/>
              <a:cs typeface="Plus Jakarta Sans"/>
              <a:sym typeface="Plus Jakarta Sans"/>
            </a:endParaRPr>
          </a:p>
        </p:txBody>
      </p:sp>
      <p:sp>
        <p:nvSpPr>
          <p:cNvPr id="232" name="Google Shape;232;g2e3f31bbba0_0_42"/>
          <p:cNvSpPr txBox="1"/>
          <p:nvPr/>
        </p:nvSpPr>
        <p:spPr>
          <a:xfrm rot="-1093354">
            <a:off x="5124051" y="1136213"/>
            <a:ext cx="4299842" cy="554034"/>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en-US" sz="2400">
                <a:solidFill>
                  <a:schemeClr val="lt1"/>
                </a:solidFill>
                <a:latin typeface="Plus Jakarta Sans"/>
                <a:ea typeface="Plus Jakarta Sans"/>
                <a:cs typeface="Plus Jakarta Sans"/>
                <a:sym typeface="Plus Jakarta Sans"/>
              </a:rPr>
              <a:t>Analysis paralysis</a:t>
            </a:r>
            <a:endParaRPr b="1" sz="2400">
              <a:solidFill>
                <a:schemeClr val="dk2"/>
              </a:solidFill>
              <a:latin typeface="Plus Jakarta Sans"/>
              <a:ea typeface="Plus Jakarta Sans"/>
              <a:cs typeface="Plus Jakarta Sans"/>
              <a:sym typeface="Plus Jakart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3edf8c971c_0_1"/>
          <p:cNvSpPr txBox="1"/>
          <p:nvPr>
            <p:ph type="title"/>
          </p:nvPr>
        </p:nvSpPr>
        <p:spPr>
          <a:xfrm>
            <a:off x="838200" y="191808"/>
            <a:ext cx="10515600" cy="103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Annndddd…</a:t>
            </a:r>
            <a:endParaRPr/>
          </a:p>
        </p:txBody>
      </p:sp>
      <p:pic>
        <p:nvPicPr>
          <p:cNvPr id="239" name="Google Shape;239;g33edf8c971c_0_1" title="IMG_2223.jpeg"/>
          <p:cNvPicPr preferRelativeResize="0"/>
          <p:nvPr/>
        </p:nvPicPr>
        <p:blipFill rotWithShape="1">
          <a:blip r:embed="rId3">
            <a:alphaModFix/>
          </a:blip>
          <a:srcRect b="0" l="0" r="0" t="21826"/>
          <a:stretch/>
        </p:blipFill>
        <p:spPr>
          <a:xfrm>
            <a:off x="3590214" y="1223800"/>
            <a:ext cx="5011561" cy="52235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4066924512ad53eb_1"/>
          <p:cNvSpPr txBox="1"/>
          <p:nvPr>
            <p:ph type="title"/>
          </p:nvPr>
        </p:nvSpPr>
        <p:spPr>
          <a:xfrm>
            <a:off x="838200" y="191808"/>
            <a:ext cx="10515600" cy="103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So What We Do?</a:t>
            </a:r>
            <a:endParaRPr/>
          </a:p>
        </p:txBody>
      </p:sp>
      <p:pic>
        <p:nvPicPr>
          <p:cNvPr id="246" name="Google Shape;246;g4066924512ad53eb_1" title="RickyBobbyC.jpg"/>
          <p:cNvPicPr preferRelativeResize="0"/>
          <p:nvPr/>
        </p:nvPicPr>
        <p:blipFill>
          <a:blip r:embed="rId3">
            <a:alphaModFix/>
          </a:blip>
          <a:stretch>
            <a:fillRect/>
          </a:stretch>
        </p:blipFill>
        <p:spPr>
          <a:xfrm>
            <a:off x="2571653" y="1223801"/>
            <a:ext cx="6639300" cy="5264025"/>
          </a:xfrm>
          <a:prstGeom prst="rect">
            <a:avLst/>
          </a:prstGeom>
          <a:noFill/>
          <a:ln>
            <a:noFill/>
          </a:ln>
        </p:spPr>
      </p:pic>
      <p:sp>
        <p:nvSpPr>
          <p:cNvPr id="247" name="Google Shape;247;g4066924512ad53eb_1"/>
          <p:cNvSpPr txBox="1"/>
          <p:nvPr/>
        </p:nvSpPr>
        <p:spPr>
          <a:xfrm>
            <a:off x="1963950" y="2439050"/>
            <a:ext cx="82641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800">
                <a:solidFill>
                  <a:schemeClr val="accent1"/>
                </a:solidFill>
                <a:latin typeface="Plus Jakarta Sans"/>
                <a:ea typeface="Plus Jakarta Sans"/>
                <a:cs typeface="Plus Jakarta Sans"/>
                <a:sym typeface="Plus Jakarta Sans"/>
              </a:rPr>
              <a:t>Ain’t nothing more damn frightening than driving with a cougar in the car…</a:t>
            </a:r>
            <a:endParaRPr b="1" sz="4800">
              <a:solidFill>
                <a:schemeClr val="accent1"/>
              </a:solidFill>
              <a:latin typeface="Plus Jakarta Sans"/>
              <a:ea typeface="Plus Jakarta Sans"/>
              <a:cs typeface="Plus Jakarta Sans"/>
              <a:sym typeface="Plus Jakart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4066924512ad53eb_44"/>
          <p:cNvSpPr txBox="1"/>
          <p:nvPr>
            <p:ph type="title"/>
          </p:nvPr>
        </p:nvSpPr>
        <p:spPr>
          <a:xfrm>
            <a:off x="838200" y="191808"/>
            <a:ext cx="10515600" cy="103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Let’s Address The AI Elephant In The Room</a:t>
            </a:r>
            <a:endParaRPr/>
          </a:p>
        </p:txBody>
      </p:sp>
      <p:sp>
        <p:nvSpPr>
          <p:cNvPr id="254" name="Google Shape;254;g4066924512ad53eb_44"/>
          <p:cNvSpPr txBox="1"/>
          <p:nvPr>
            <p:ph idx="2" type="body"/>
          </p:nvPr>
        </p:nvSpPr>
        <p:spPr>
          <a:xfrm>
            <a:off x="838200" y="3352050"/>
            <a:ext cx="10515600" cy="708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500">
                <a:solidFill>
                  <a:schemeClr val="accent1"/>
                </a:solidFill>
                <a:latin typeface="Plus Jakarta Sans"/>
                <a:ea typeface="Plus Jakarta Sans"/>
                <a:cs typeface="Plus Jakarta Sans"/>
                <a:sym typeface="Plus Jakarta Sans"/>
              </a:rPr>
              <a:t>AI Control, Governance and Security Is Different</a:t>
            </a:r>
            <a:endParaRPr b="1" sz="3500">
              <a:solidFill>
                <a:schemeClr val="accent1"/>
              </a:solidFill>
              <a:latin typeface="Plus Jakarta Sans"/>
              <a:ea typeface="Plus Jakarta Sans"/>
              <a:cs typeface="Plus Jakarta Sans"/>
              <a:sym typeface="Plus Jakarta Sans"/>
            </a:endParaRPr>
          </a:p>
        </p:txBody>
      </p:sp>
      <p:pic>
        <p:nvPicPr>
          <p:cNvPr id="255" name="Google Shape;255;g4066924512ad53eb_44" title="OSI DID.jpeg"/>
          <p:cNvPicPr preferRelativeResize="0"/>
          <p:nvPr/>
        </p:nvPicPr>
        <p:blipFill>
          <a:blip r:embed="rId3">
            <a:alphaModFix/>
          </a:blip>
          <a:stretch>
            <a:fillRect/>
          </a:stretch>
        </p:blipFill>
        <p:spPr>
          <a:xfrm>
            <a:off x="2553798" y="1223803"/>
            <a:ext cx="7518750" cy="5249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ngulr.AI Template - January 2025">
  <a:themeElements>
    <a:clrScheme name="Singulr AI 2025">
      <a:dk1>
        <a:srgbClr val="000000"/>
      </a:dk1>
      <a:lt1>
        <a:srgbClr val="FFFFFF"/>
      </a:lt1>
      <a:dk2>
        <a:srgbClr val="0C1032"/>
      </a:dk2>
      <a:lt2>
        <a:srgbClr val="F6F6FD"/>
      </a:lt2>
      <a:accent1>
        <a:srgbClr val="C9F759"/>
      </a:accent1>
      <a:accent2>
        <a:srgbClr val="4F46E5"/>
      </a:accent2>
      <a:accent3>
        <a:srgbClr val="79F7FD"/>
      </a:accent3>
      <a:accent4>
        <a:srgbClr val="FFB65D"/>
      </a:accent4>
      <a:accent5>
        <a:srgbClr val="006F86"/>
      </a:accent5>
      <a:accent6>
        <a:srgbClr val="DEE3EE"/>
      </a:accent6>
      <a:hlink>
        <a:srgbClr val="0054DD"/>
      </a:hlink>
      <a:folHlink>
        <a:srgbClr val="A660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2025-01-21T18:39:24Z</dcterms:created>
  <dc:creator>Jan Hagge</dc:creator>
</cp:coreProperties>
</file>